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4" r:id="rId4"/>
    <p:sldMasterId id="214748370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5143500" cx="9144000"/>
  <p:notesSz cx="6858000" cy="9144000"/>
  <p:embeddedFontLst>
    <p:embeddedFont>
      <p:font typeface="Hanken Grotesk Medium"/>
      <p:regular r:id="rId48"/>
      <p:bold r:id="rId49"/>
      <p:italic r:id="rId50"/>
      <p:boldItalic r:id="rId51"/>
    </p:embeddedFont>
    <p:embeddedFont>
      <p:font typeface="Proxima Nova"/>
      <p:regular r:id="rId52"/>
      <p:bold r:id="rId53"/>
      <p:italic r:id="rId54"/>
      <p:boldItalic r:id="rId55"/>
    </p:embeddedFont>
    <p:embeddedFont>
      <p:font typeface="Neuton Light"/>
      <p:regular r:id="rId56"/>
      <p:bold r:id="rId57"/>
      <p:boldItalic r:id="rId58"/>
    </p:embeddedFont>
    <p:embeddedFont>
      <p:font typeface="Hanken Grotesk"/>
      <p:regular r:id="rId59"/>
      <p:bold r:id="rId60"/>
      <p:italic r:id="rId61"/>
      <p:boldItalic r:id="rId62"/>
    </p:embeddedFont>
    <p:embeddedFont>
      <p:font typeface="Hanken Grotesk SemiBold"/>
      <p:regular r:id="rId63"/>
      <p:bold r:id="rId64"/>
      <p:italic r:id="rId65"/>
      <p:boldItalic r:id="rId66"/>
    </p:embeddedFont>
    <p:embeddedFont>
      <p:font typeface="Neuton"/>
      <p:regular r:id="rId67"/>
      <p:bold r:id="rId68"/>
      <p:italic r:id="rId69"/>
    </p:embeddedFont>
    <p:embeddedFont>
      <p:font typeface="Roboto Mono"/>
      <p:regular r:id="rId70"/>
      <p:bold r:id="rId71"/>
      <p:italic r:id="rId72"/>
      <p:boldItalic r:id="rId73"/>
    </p:embeddedFont>
    <p:embeddedFont>
      <p:font typeface="Hanken Grotesk Light"/>
      <p:regular r:id="rId74"/>
      <p:bold r:id="rId75"/>
      <p:italic r:id="rId76"/>
      <p:boldItalic r:id="rId77"/>
    </p:embeddedFont>
    <p:embeddedFont>
      <p:font typeface="Alfa Slab One"/>
      <p:regular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HankenGroteskMedium-regular.fntdata"/><Relationship Id="rId47" Type="http://schemas.openxmlformats.org/officeDocument/2006/relationships/slide" Target="slides/slide41.xml"/><Relationship Id="rId49" Type="http://schemas.openxmlformats.org/officeDocument/2006/relationships/font" Target="fonts/HankenGroteskMedium-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Mono-boldItalic.fntdata"/><Relationship Id="rId72" Type="http://schemas.openxmlformats.org/officeDocument/2006/relationships/font" Target="fonts/RobotoMono-italic.fntdata"/><Relationship Id="rId31" Type="http://schemas.openxmlformats.org/officeDocument/2006/relationships/slide" Target="slides/slide25.xml"/><Relationship Id="rId75" Type="http://schemas.openxmlformats.org/officeDocument/2006/relationships/font" Target="fonts/HankenGroteskLight-bold.fntdata"/><Relationship Id="rId30" Type="http://schemas.openxmlformats.org/officeDocument/2006/relationships/slide" Target="slides/slide24.xml"/><Relationship Id="rId74" Type="http://schemas.openxmlformats.org/officeDocument/2006/relationships/font" Target="fonts/HankenGroteskLight-regular.fntdata"/><Relationship Id="rId33" Type="http://schemas.openxmlformats.org/officeDocument/2006/relationships/slide" Target="slides/slide27.xml"/><Relationship Id="rId77" Type="http://schemas.openxmlformats.org/officeDocument/2006/relationships/font" Target="fonts/HankenGroteskLight-boldItalic.fntdata"/><Relationship Id="rId32" Type="http://schemas.openxmlformats.org/officeDocument/2006/relationships/slide" Target="slides/slide26.xml"/><Relationship Id="rId76" Type="http://schemas.openxmlformats.org/officeDocument/2006/relationships/font" Target="fonts/HankenGroteskLight-italic.fntdata"/><Relationship Id="rId35" Type="http://schemas.openxmlformats.org/officeDocument/2006/relationships/slide" Target="slides/slide29.xml"/><Relationship Id="rId34" Type="http://schemas.openxmlformats.org/officeDocument/2006/relationships/slide" Target="slides/slide28.xml"/><Relationship Id="rId78" Type="http://schemas.openxmlformats.org/officeDocument/2006/relationships/font" Target="fonts/AlfaSlabOne-regular.fntdata"/><Relationship Id="rId71" Type="http://schemas.openxmlformats.org/officeDocument/2006/relationships/font" Target="fonts/RobotoMono-bold.fntdata"/><Relationship Id="rId70" Type="http://schemas.openxmlformats.org/officeDocument/2006/relationships/font" Target="fonts/RobotoMono-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HankenGrotesk-boldItalic.fntdata"/><Relationship Id="rId61" Type="http://schemas.openxmlformats.org/officeDocument/2006/relationships/font" Target="fonts/HankenGrotesk-italic.fntdata"/><Relationship Id="rId20" Type="http://schemas.openxmlformats.org/officeDocument/2006/relationships/slide" Target="slides/slide14.xml"/><Relationship Id="rId64" Type="http://schemas.openxmlformats.org/officeDocument/2006/relationships/font" Target="fonts/HankenGroteskSemiBold-bold.fntdata"/><Relationship Id="rId63" Type="http://schemas.openxmlformats.org/officeDocument/2006/relationships/font" Target="fonts/HankenGroteskSemiBold-regular.fntdata"/><Relationship Id="rId22" Type="http://schemas.openxmlformats.org/officeDocument/2006/relationships/slide" Target="slides/slide16.xml"/><Relationship Id="rId66" Type="http://schemas.openxmlformats.org/officeDocument/2006/relationships/font" Target="fonts/HankenGroteskSemiBold-boldItalic.fntdata"/><Relationship Id="rId21" Type="http://schemas.openxmlformats.org/officeDocument/2006/relationships/slide" Target="slides/slide15.xml"/><Relationship Id="rId65" Type="http://schemas.openxmlformats.org/officeDocument/2006/relationships/font" Target="fonts/HankenGroteskSemiBold-italic.fntdata"/><Relationship Id="rId24" Type="http://schemas.openxmlformats.org/officeDocument/2006/relationships/slide" Target="slides/slide18.xml"/><Relationship Id="rId68" Type="http://schemas.openxmlformats.org/officeDocument/2006/relationships/font" Target="fonts/Neuton-bold.fntdata"/><Relationship Id="rId23" Type="http://schemas.openxmlformats.org/officeDocument/2006/relationships/slide" Target="slides/slide17.xml"/><Relationship Id="rId67" Type="http://schemas.openxmlformats.org/officeDocument/2006/relationships/font" Target="fonts/Neuton-regular.fntdata"/><Relationship Id="rId60" Type="http://schemas.openxmlformats.org/officeDocument/2006/relationships/font" Target="fonts/HankenGrotesk-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Neuton-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HankenGroteskMedium-boldItalic.fntdata"/><Relationship Id="rId50" Type="http://schemas.openxmlformats.org/officeDocument/2006/relationships/font" Target="fonts/HankenGroteskMedium-italic.fntdata"/><Relationship Id="rId53" Type="http://schemas.openxmlformats.org/officeDocument/2006/relationships/font" Target="fonts/ProximaNova-bold.fntdata"/><Relationship Id="rId52" Type="http://schemas.openxmlformats.org/officeDocument/2006/relationships/font" Target="fonts/ProximaNova-regular.fntdata"/><Relationship Id="rId11" Type="http://schemas.openxmlformats.org/officeDocument/2006/relationships/slide" Target="slides/slide5.xml"/><Relationship Id="rId55" Type="http://schemas.openxmlformats.org/officeDocument/2006/relationships/font" Target="fonts/ProximaNova-boldItalic.fntdata"/><Relationship Id="rId10" Type="http://schemas.openxmlformats.org/officeDocument/2006/relationships/slide" Target="slides/slide4.xml"/><Relationship Id="rId54" Type="http://schemas.openxmlformats.org/officeDocument/2006/relationships/font" Target="fonts/ProximaNova-italic.fntdata"/><Relationship Id="rId13" Type="http://schemas.openxmlformats.org/officeDocument/2006/relationships/slide" Target="slides/slide7.xml"/><Relationship Id="rId57" Type="http://schemas.openxmlformats.org/officeDocument/2006/relationships/font" Target="fonts/NeutonLight-bold.fntdata"/><Relationship Id="rId12" Type="http://schemas.openxmlformats.org/officeDocument/2006/relationships/slide" Target="slides/slide6.xml"/><Relationship Id="rId56" Type="http://schemas.openxmlformats.org/officeDocument/2006/relationships/font" Target="fonts/NeutonLight-regular.fntdata"/><Relationship Id="rId15" Type="http://schemas.openxmlformats.org/officeDocument/2006/relationships/slide" Target="slides/slide9.xml"/><Relationship Id="rId59" Type="http://schemas.openxmlformats.org/officeDocument/2006/relationships/font" Target="fonts/HankenGrotesk-regular.fntdata"/><Relationship Id="rId14" Type="http://schemas.openxmlformats.org/officeDocument/2006/relationships/slide" Target="slides/slide8.xml"/><Relationship Id="rId58" Type="http://schemas.openxmlformats.org/officeDocument/2006/relationships/font" Target="fonts/NeutonLight-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ampaignlive.co.uk/article/airbnb-unveils-global-rebrand-symbol-of-belonging/1303932"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icrosoft.com/en-us/sql-server/sql-server-2019"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3aa3cee98d7_0_2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3aa3cee98d7_0_2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sz="2000"/>
              <a:t>Yitian</a:t>
            </a:r>
            <a:endParaRPr sz="2000"/>
          </a:p>
          <a:p>
            <a:pPr indent="0" lvl="0" marL="0" rtl="0" algn="l">
              <a:spcBef>
                <a:spcPts val="0"/>
              </a:spcBef>
              <a:spcAft>
                <a:spcPts val="0"/>
              </a:spcAft>
              <a:buSzPts val="1100"/>
              <a:buNone/>
            </a:pPr>
            <a:r>
              <a:t/>
            </a:r>
            <a:endParaRPr sz="2000"/>
          </a:p>
          <a:p>
            <a:pPr indent="0" lvl="0" marL="0" rtl="0" algn="l">
              <a:spcBef>
                <a:spcPts val="0"/>
              </a:spcBef>
              <a:spcAft>
                <a:spcPts val="0"/>
              </a:spcAft>
              <a:buSzPts val="1100"/>
              <a:buNone/>
            </a:pPr>
            <a:r>
              <a:rPr lang="en" sz="2000"/>
              <a:t>Hi everyone, we are group 3. And the business model that our project </a:t>
            </a:r>
            <a:r>
              <a:rPr lang="en" sz="2000"/>
              <a:t>focuses on is the Airbnb business model.</a:t>
            </a:r>
            <a:endParaRPr sz="20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3acdf68f392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3acdf68f392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Mac: making bookingdetails a strong entity, n-ary relationship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3abbd540fd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3abbd540fd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000">
                <a:solidFill>
                  <a:schemeClr val="dk1"/>
                </a:solidFill>
              </a:rPr>
              <a:t>Bharath, presenter notes:</a:t>
            </a:r>
            <a:endParaRPr sz="1000">
              <a:solidFill>
                <a:schemeClr val="dk1"/>
              </a:solidFill>
            </a:endParaRPr>
          </a:p>
          <a:p>
            <a:pPr indent="0" lvl="0" marL="0" rtl="0" algn="l">
              <a:lnSpc>
                <a:spcPct val="115000"/>
              </a:lnSpc>
              <a:spcBef>
                <a:spcPts val="0"/>
              </a:spcBef>
              <a:spcAft>
                <a:spcPts val="0"/>
              </a:spcAft>
              <a:buSzPts val="1100"/>
              <a:buNone/>
            </a:pPr>
            <a:r>
              <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Before we dive into the details, we categorize our assumptions into four buckets.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This makes the model more structured and easier to understand.</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I’ll break each category down with the logic behind it.</a:t>
            </a:r>
            <a:endParaRPr sz="1000">
              <a:solidFill>
                <a:schemeClr val="dk1"/>
              </a:solidFill>
            </a:endParaRPr>
          </a:p>
          <a:p>
            <a:pPr indent="0" lvl="0" marL="0" rtl="0" algn="l">
              <a:lnSpc>
                <a:spcPct val="115000"/>
              </a:lnSpc>
              <a:spcBef>
                <a:spcPts val="0"/>
              </a:spcBef>
              <a:spcAft>
                <a:spcPts val="0"/>
              </a:spcAft>
              <a:buSzPts val="1100"/>
              <a:buNone/>
            </a:pPr>
            <a:r>
              <a:t/>
            </a:r>
            <a:endParaRPr sz="1000">
              <a:solidFill>
                <a:schemeClr val="dk1"/>
              </a:solidFill>
            </a:endParaRPr>
          </a:p>
          <a:p>
            <a:pPr indent="0" lvl="0" marL="0" rtl="0" algn="l">
              <a:lnSpc>
                <a:spcPct val="115000"/>
              </a:lnSpc>
              <a:spcBef>
                <a:spcPts val="0"/>
              </a:spcBef>
              <a:spcAft>
                <a:spcPts val="0"/>
              </a:spcAft>
              <a:buSzPts val="1100"/>
              <a:buNone/>
            </a:pPr>
            <a:r>
              <a:t/>
            </a:r>
            <a:endParaRPr sz="10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3abbd540fd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3abbd540fd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000">
                <a:solidFill>
                  <a:schemeClr val="dk1"/>
                </a:solidFill>
              </a:rPr>
              <a:t>Bharath, presenter notes:</a:t>
            </a:r>
            <a:endParaRPr sz="1000">
              <a:solidFill>
                <a:schemeClr val="dk1"/>
              </a:solidFill>
            </a:endParaRPr>
          </a:p>
          <a:p>
            <a:pPr indent="0" lvl="0" marL="0" rtl="0" algn="l">
              <a:lnSpc>
                <a:spcPct val="115000"/>
              </a:lnSpc>
              <a:spcBef>
                <a:spcPts val="0"/>
              </a:spcBef>
              <a:spcAft>
                <a:spcPts val="0"/>
              </a:spcAft>
              <a:buSzPts val="1100"/>
              <a:buNone/>
            </a:pPr>
            <a:r>
              <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Users are the core of our system, and we assume they register as either Guest or Host.</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People often have multiple phone numbers &gt; personal, work, international &gt; so we allow unlimited numbers.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Concern reports are tied strictly to the user who submits them. Guests files Guest reports, hosts files Host reports &gt; keeps responsibility clear.</a:t>
            </a:r>
            <a:endParaRPr sz="10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3ac87de578f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3ac87de578f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000">
                <a:solidFill>
                  <a:schemeClr val="dk1"/>
                </a:solidFill>
              </a:rPr>
              <a:t>B</a:t>
            </a:r>
            <a:r>
              <a:rPr lang="en" sz="1000">
                <a:solidFill>
                  <a:schemeClr val="dk1"/>
                </a:solidFill>
              </a:rPr>
              <a:t>harath, presenter notes:</a:t>
            </a:r>
            <a:endParaRPr sz="1000">
              <a:solidFill>
                <a:schemeClr val="dk1"/>
              </a:solidFill>
            </a:endParaRPr>
          </a:p>
          <a:p>
            <a:pPr indent="0" lvl="0" marL="0" rtl="0" algn="l">
              <a:lnSpc>
                <a:spcPct val="115000"/>
              </a:lnSpc>
              <a:spcBef>
                <a:spcPts val="0"/>
              </a:spcBef>
              <a:spcAft>
                <a:spcPts val="0"/>
              </a:spcAft>
              <a:buSzPts val="1100"/>
              <a:buNone/>
            </a:pPr>
            <a:r>
              <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Hosts can be individuals or professional managers, so we allow many listings per host.</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Co-hosting is common on Airbnb, so one listing can have multiple hosts &gt;  and in rare cases none, if Airbnb manages it.</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Amenities aren’t unique &gt;  Wi-Fi or AC can exist in hundreds of listings, so we use a many-to-many structure.</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Attractions like parks or museums are stored separately because they relate to multiple listings.</a:t>
            </a:r>
            <a:endParaRPr sz="1000">
              <a:solidFill>
                <a:schemeClr val="dk1"/>
              </a:solidFill>
            </a:endParaRPr>
          </a:p>
          <a:p>
            <a:pPr indent="0" lvl="0" marL="0" rtl="0" algn="l">
              <a:lnSpc>
                <a:spcPct val="115000"/>
              </a:lnSpc>
              <a:spcBef>
                <a:spcPts val="0"/>
              </a:spcBef>
              <a:spcAft>
                <a:spcPts val="0"/>
              </a:spcAft>
              <a:buSzPts val="1100"/>
              <a:buNone/>
            </a:pPr>
            <a:r>
              <a:t/>
            </a:r>
            <a:endParaRPr sz="10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3ac87de578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3ac87de578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000">
                <a:solidFill>
                  <a:schemeClr val="dk1"/>
                </a:solidFill>
              </a:rPr>
              <a:t>B</a:t>
            </a:r>
            <a:r>
              <a:rPr lang="en" sz="1000">
                <a:solidFill>
                  <a:schemeClr val="dk1"/>
                </a:solidFill>
              </a:rPr>
              <a:t>harath, presenter notes:</a:t>
            </a:r>
            <a:endParaRPr sz="1000">
              <a:solidFill>
                <a:schemeClr val="dk1"/>
              </a:solidFill>
            </a:endParaRPr>
          </a:p>
          <a:p>
            <a:pPr indent="0" lvl="0" marL="0" rtl="0" algn="l">
              <a:lnSpc>
                <a:spcPct val="115000"/>
              </a:lnSpc>
              <a:spcBef>
                <a:spcPts val="0"/>
              </a:spcBef>
              <a:spcAft>
                <a:spcPts val="0"/>
              </a:spcAft>
              <a:buSzPts val="1100"/>
              <a:buNone/>
            </a:pPr>
            <a:r>
              <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Bookings are the center of the system , they connect guests and listings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We assume bookings can’t overlap because one listing cannot be occupied twice at the same time.</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Every stay has exactly one set of stay details, even if the guest modifies the booking.</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Reviews are bundled together, the </a:t>
            </a:r>
            <a:r>
              <a:rPr b="1" lang="en" sz="1000">
                <a:solidFill>
                  <a:schemeClr val="dk1"/>
                </a:solidFill>
              </a:rPr>
              <a:t>host rates the </a:t>
            </a:r>
            <a:r>
              <a:rPr b="1" lang="en" sz="1000" u="sng">
                <a:solidFill>
                  <a:schemeClr val="dk1"/>
                </a:solidFill>
              </a:rPr>
              <a:t>guest </a:t>
            </a:r>
            <a:r>
              <a:rPr lang="en" sz="1000">
                <a:solidFill>
                  <a:schemeClr val="dk1"/>
                </a:solidFill>
              </a:rPr>
              <a:t>and the </a:t>
            </a:r>
            <a:r>
              <a:rPr b="1" lang="en" sz="1000">
                <a:solidFill>
                  <a:schemeClr val="dk1"/>
                </a:solidFill>
              </a:rPr>
              <a:t>guest rates the </a:t>
            </a:r>
            <a:r>
              <a:rPr b="1" lang="en" sz="1000" u="sng">
                <a:solidFill>
                  <a:schemeClr val="dk1"/>
                </a:solidFill>
              </a:rPr>
              <a:t>listing</a:t>
            </a:r>
            <a:r>
              <a:rPr lang="en" sz="1000" u="sng">
                <a:solidFill>
                  <a:schemeClr val="dk1"/>
                </a:solidFill>
              </a:rPr>
              <a:t> </a:t>
            </a:r>
            <a:r>
              <a:rPr lang="en" sz="1000">
                <a:solidFill>
                  <a:schemeClr val="dk1"/>
                </a:solidFill>
              </a:rPr>
              <a:t>in the same object.</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At least one payment must exist to finalize a booking, but more can be added.</a:t>
            </a:r>
            <a:endParaRPr sz="1000">
              <a:solidFill>
                <a:schemeClr val="dk1"/>
              </a:solidFill>
            </a:endParaRPr>
          </a:p>
          <a:p>
            <a:pPr indent="0" lvl="0" marL="0" rtl="0" algn="l">
              <a:lnSpc>
                <a:spcPct val="115000"/>
              </a:lnSpc>
              <a:spcBef>
                <a:spcPts val="0"/>
              </a:spcBef>
              <a:spcAft>
                <a:spcPts val="0"/>
              </a:spcAft>
              <a:buSzPts val="1100"/>
              <a:buNone/>
            </a:pPr>
            <a:r>
              <a:t/>
            </a:r>
            <a:endParaRPr sz="10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3acdf68f392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3acdf68f39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000">
                <a:solidFill>
                  <a:schemeClr val="dk1"/>
                </a:solidFill>
              </a:rPr>
              <a:t>B</a:t>
            </a:r>
            <a:r>
              <a:rPr lang="en" sz="1000">
                <a:solidFill>
                  <a:schemeClr val="dk1"/>
                </a:solidFill>
              </a:rPr>
              <a:t>harath, presenter notes:</a:t>
            </a:r>
            <a:endParaRPr sz="1000">
              <a:solidFill>
                <a:schemeClr val="dk1"/>
              </a:solidFill>
            </a:endParaRPr>
          </a:p>
          <a:p>
            <a:pPr indent="0" lvl="0" marL="0" rtl="0" algn="l">
              <a:lnSpc>
                <a:spcPct val="115000"/>
              </a:lnSpc>
              <a:spcBef>
                <a:spcPts val="0"/>
              </a:spcBef>
              <a:spcAft>
                <a:spcPts val="0"/>
              </a:spcAft>
              <a:buSzPts val="1100"/>
              <a:buNone/>
            </a:pPr>
            <a:r>
              <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AirCover is Airbnb’s optional insurance program, so we modeled it as optional too.</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Both listings and bookings can have their own AirCover because protection applies at two levels.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Concern reporting is entirely user-initiated &gt; guests file guest-type reports and hosts file host-type reports.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Attractions give listings more visibility and help search algorithms.</a:t>
            </a:r>
            <a:endParaRPr sz="1000">
              <a:solidFill>
                <a:schemeClr val="dk1"/>
              </a:solidFill>
            </a:endParaRPr>
          </a:p>
          <a:p>
            <a:pPr indent="0" lvl="0" marL="0" rtl="0" algn="l">
              <a:lnSpc>
                <a:spcPct val="115000"/>
              </a:lnSpc>
              <a:spcBef>
                <a:spcPts val="0"/>
              </a:spcBef>
              <a:spcAft>
                <a:spcPts val="0"/>
              </a:spcAft>
              <a:buSzPts val="1100"/>
              <a:buNone/>
            </a:pPr>
            <a:r>
              <a:t/>
            </a:r>
            <a:endParaRPr sz="10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3abbd540fd3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3abbd540fd3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Jiayue: This slide presents the relational model we designed for our Airbnb database system,</a:t>
            </a:r>
            <a:r>
              <a:rPr lang="en"/>
              <a:t>Our goal was to capture all the key entities,while ensuring strong data integrity and supporting realistic business operations. The processes including: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3abbd540fd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3abbd540fd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Jiayue:  we  started by identifying all the essential entities from the domain, such as guests, hosts, listings, bookings, amenities, attractions, and booking details. Then we analyzed how these entities interact in the real world, which helped us determine the cardinalities and constraints, such as one guest having many bookings or a listing having many amenities. Then, </a:t>
            </a:r>
            <a:r>
              <a:rPr lang="en" sz="1000">
                <a:solidFill>
                  <a:schemeClr val="dk1"/>
                </a:solidFill>
              </a:rPr>
              <a:t>we assigned primary keys to each strong entity</a:t>
            </a:r>
            <a:endParaRPr sz="1000">
              <a:solidFill>
                <a:schemeClr val="dk1"/>
              </a:solidFill>
            </a:endParaRPr>
          </a:p>
          <a:p>
            <a:pPr indent="0" lvl="0" marL="0" rtl="0" algn="l">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3abbd540fd3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3abbd540fd3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Jiayue: Next, we created associative entities with composite keys for the many-to-many relationships, like listing–amenity or host–listing. Finally, we added foreign keys to enforce referential integrity and converted the entire ER diagram into structured relational schemas. This resulted in a complete, normalized model that accurately represents the system. </a:t>
            </a:r>
            <a:endParaRPr sz="1000">
              <a:solidFill>
                <a:schemeClr val="dk1"/>
              </a:solidFill>
            </a:endParaRPr>
          </a:p>
          <a:p>
            <a:pPr indent="0" lvl="0" marL="0" rtl="0" algn="l">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3abbd540fd3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3abbd540fd3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Li </a:t>
            </a:r>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So based on the previous ER diagram and relational model, we need to create 20 tables, also include bridge tables since many of them are many-to-many relationship. As you can see the coding picture, firstly, we create the table, then, set up the column names and schema, specify the primary key and foreign key, finally insert the data into the table.</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Next, you’ll see screenshots of all the tables after the data has been inserted.</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3aa3cee98d7_0_2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3aa3cee98d7_0_2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solidFill>
                  <a:schemeClr val="dk1"/>
                </a:solidFill>
              </a:rPr>
              <a:t>Yitian</a:t>
            </a:r>
            <a:endParaRPr sz="2000">
              <a:solidFill>
                <a:schemeClr val="dk1"/>
              </a:solidFill>
            </a:endParaRPr>
          </a:p>
          <a:p>
            <a:pPr indent="0" lvl="0" marL="0" rtl="0" algn="l">
              <a:spcBef>
                <a:spcPts val="0"/>
              </a:spcBef>
              <a:spcAft>
                <a:spcPts val="0"/>
              </a:spcAft>
              <a:buClr>
                <a:schemeClr val="dk1"/>
              </a:buClr>
              <a:buSzPts val="1100"/>
              <a:buFont typeface="Arial"/>
              <a:buNone/>
            </a:pPr>
            <a:r>
              <a:t/>
            </a:r>
            <a:endParaRPr sz="2000">
              <a:solidFill>
                <a:schemeClr val="dk1"/>
              </a:solidFill>
            </a:endParaRPr>
          </a:p>
          <a:p>
            <a:pPr indent="0" lvl="0" marL="0" rtl="0" algn="l">
              <a:spcBef>
                <a:spcPts val="0"/>
              </a:spcBef>
              <a:spcAft>
                <a:spcPts val="0"/>
              </a:spcAft>
              <a:buClr>
                <a:schemeClr val="dk1"/>
              </a:buClr>
              <a:buSzPts val="1100"/>
              <a:buFont typeface="Arial"/>
              <a:buNone/>
            </a:pPr>
            <a:r>
              <a:rPr lang="en" sz="2000">
                <a:solidFill>
                  <a:schemeClr val="dk1"/>
                </a:solidFill>
              </a:rPr>
              <a:t>Our presentation will have these sections:</a:t>
            </a:r>
            <a:endParaRPr sz="2000">
              <a:solidFill>
                <a:schemeClr val="dk1"/>
              </a:solidFill>
            </a:endParaRPr>
          </a:p>
          <a:p>
            <a:pPr indent="0" lvl="0" marL="0" rtl="0" algn="l">
              <a:spcBef>
                <a:spcPts val="0"/>
              </a:spcBef>
              <a:spcAft>
                <a:spcPts val="0"/>
              </a:spcAft>
              <a:buClr>
                <a:schemeClr val="dk1"/>
              </a:buClr>
              <a:buSzPts val="1100"/>
              <a:buFont typeface="Arial"/>
              <a:buNone/>
            </a:pPr>
            <a:r>
              <a:rPr lang="en" sz="2000">
                <a:solidFill>
                  <a:schemeClr val="dk1"/>
                </a:solidFill>
              </a:rPr>
              <a:t>Airbnb introduction, ER diagram, model assumptions, relational model, create tables and insert data, and business tasks and retrieve data using SQL.</a:t>
            </a:r>
            <a:endParaRPr sz="2000">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3aa3cee98d7_0_2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3aa3cee98d7_0_2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a:t>
            </a:r>
            <a:r>
              <a:rPr lang="en">
                <a:solidFill>
                  <a:schemeClr val="dk1"/>
                </a:solidFill>
              </a:rPr>
              <a:t>i</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Guest table, includes all the Guests personal information. GuestPhone</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 </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Host personal information and Hostphone</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I gonna quickly go through this</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 </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3abbd540fd3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3abbd540fd3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Li</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Listing means the property listed on Airbnb.</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 </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Here we create a separate table for Listing_location because subsequent column names depend solely on Latitude and Longitude. Otherwise, a transitive dependency would exist.</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 </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All the Amenity, AmenityCategory information you could find over here. </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3abbd540fd3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3abbd540fd3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Li</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Attraction: fun places nearby</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 </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Bookin_detail: all the booking information stores into this table</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 </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Guest_concern_report/ Host_concern_report means complaint records from guest s and hosts</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3abbd540fd3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3abbd540fd3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Li</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Booking_Aircover</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For the booking_aircover table, this one records insurance coverage information at the booking level.</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 </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Listing_Aircover</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The listing_aircover table is very similar</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Rivew information, Payment information</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3abbd540fd3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3abbd540fd3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Li</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These four tables are all bridge tables that help handle Airbnb’s many to many relationships.</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 </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Host_HAS_Listing: connects hosts and their listings. A host can manage multiple listings.</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 </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Same as Listing_HAS_Amenity and listing_is near_to attraction</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 </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Booking acts like a transaction-level bridge table between guests and listings. It tells us which guest booked which listing</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3abbd540fd3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3abbd540fd3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solidFill>
                  <a:schemeClr val="dk1"/>
                </a:solidFill>
              </a:rPr>
              <a:t>Yitian</a:t>
            </a:r>
            <a:endParaRPr sz="2000">
              <a:solidFill>
                <a:schemeClr val="dk1"/>
              </a:solidFill>
            </a:endParaRPr>
          </a:p>
          <a:p>
            <a:pPr indent="0" lvl="0" marL="0" rtl="0" algn="l">
              <a:spcBef>
                <a:spcPts val="0"/>
              </a:spcBef>
              <a:spcAft>
                <a:spcPts val="0"/>
              </a:spcAft>
              <a:buClr>
                <a:schemeClr val="dk1"/>
              </a:buClr>
              <a:buSzPts val="1100"/>
              <a:buFont typeface="Arial"/>
              <a:buNone/>
            </a:pPr>
            <a:r>
              <a:t/>
            </a:r>
            <a:endParaRPr sz="2000">
              <a:solidFill>
                <a:schemeClr val="dk1"/>
              </a:solidFill>
            </a:endParaRPr>
          </a:p>
          <a:p>
            <a:pPr indent="0" lvl="0" marL="0" rtl="0" algn="l">
              <a:spcBef>
                <a:spcPts val="0"/>
              </a:spcBef>
              <a:spcAft>
                <a:spcPts val="0"/>
              </a:spcAft>
              <a:buClr>
                <a:schemeClr val="dk1"/>
              </a:buClr>
              <a:buSzPts val="1100"/>
              <a:buFont typeface="Arial"/>
              <a:buNone/>
            </a:pPr>
            <a:r>
              <a:rPr lang="en" sz="2000">
                <a:solidFill>
                  <a:schemeClr val="dk1"/>
                </a:solidFill>
              </a:rPr>
              <a:t>So </a:t>
            </a:r>
            <a:r>
              <a:rPr b="1" lang="en" sz="2000">
                <a:solidFill>
                  <a:schemeClr val="dk1"/>
                </a:solidFill>
              </a:rPr>
              <a:t>the next section</a:t>
            </a:r>
            <a:r>
              <a:rPr lang="en" sz="2000">
                <a:solidFill>
                  <a:schemeClr val="dk1"/>
                </a:solidFill>
              </a:rPr>
              <a:t> is about some possible business tasks and how to retrieve data using SQL to solve these tasks</a:t>
            </a:r>
            <a:endParaRPr sz="2000">
              <a:solidFill>
                <a:schemeClr val="dk1"/>
              </a:solidFill>
            </a:endParaRPr>
          </a:p>
          <a:p>
            <a:pPr indent="0" lvl="0" marL="0" rtl="0" algn="l">
              <a:spcBef>
                <a:spcPts val="0"/>
              </a:spcBef>
              <a:spcAft>
                <a:spcPts val="0"/>
              </a:spcAft>
              <a:buClr>
                <a:schemeClr val="dk1"/>
              </a:buClr>
              <a:buSzPts val="1100"/>
              <a:buFont typeface="Arial"/>
              <a:buNone/>
            </a:pPr>
            <a:r>
              <a:t/>
            </a:r>
            <a:endParaRPr sz="2000">
              <a:solidFill>
                <a:schemeClr val="dk1"/>
              </a:solidFill>
            </a:endParaRPr>
          </a:p>
          <a:p>
            <a:pPr indent="0" lvl="0" marL="0" rtl="0" algn="l">
              <a:spcBef>
                <a:spcPts val="0"/>
              </a:spcBef>
              <a:spcAft>
                <a:spcPts val="0"/>
              </a:spcAft>
              <a:buClr>
                <a:schemeClr val="dk1"/>
              </a:buClr>
              <a:buSzPts val="1100"/>
              <a:buFont typeface="Arial"/>
              <a:buNone/>
            </a:pPr>
            <a:r>
              <a:rPr lang="en" sz="2000">
                <a:solidFill>
                  <a:schemeClr val="dk1"/>
                </a:solidFill>
              </a:rPr>
              <a:t>We will talk about them one by one with details later. To briefly preview the tasks,</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Identify which amenities each guest experienced at the listings they booked</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List all hosts with their listing details and available insurance information</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Identify the top-rated listings</a:t>
            </a:r>
            <a:endParaRPr sz="2000">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3abbd540fd3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3abbd540fd3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solidFill>
                  <a:schemeClr val="dk1"/>
                </a:solidFill>
              </a:rPr>
              <a:t>Yitian</a:t>
            </a:r>
            <a:endParaRPr sz="2000">
              <a:solidFill>
                <a:schemeClr val="dk1"/>
              </a:solidFill>
            </a:endParaRPr>
          </a:p>
          <a:p>
            <a:pPr indent="0" lvl="0" marL="0" rtl="0" algn="l">
              <a:spcBef>
                <a:spcPts val="0"/>
              </a:spcBef>
              <a:spcAft>
                <a:spcPts val="0"/>
              </a:spcAft>
              <a:buClr>
                <a:schemeClr val="dk1"/>
              </a:buClr>
              <a:buSzPts val="1100"/>
              <a:buFont typeface="Arial"/>
              <a:buNone/>
            </a:pPr>
            <a:r>
              <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List all listings owned by hosts who have ever submitted a concern report about guests</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Show revenue by city and payment method</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Identify guests who have never filed any concern report.</a:t>
            </a:r>
            <a:endParaRPr sz="2000">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3abbd540fd3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3abbd540fd3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solidFill>
                  <a:schemeClr val="dk1"/>
                </a:solidFill>
              </a:rPr>
              <a:t>Yitian</a:t>
            </a:r>
            <a:endParaRPr sz="2000">
              <a:solidFill>
                <a:schemeClr val="dk1"/>
              </a:solidFill>
            </a:endParaRPr>
          </a:p>
          <a:p>
            <a:pPr indent="0" lvl="0" marL="0" rtl="0" algn="l">
              <a:spcBef>
                <a:spcPts val="0"/>
              </a:spcBef>
              <a:spcAft>
                <a:spcPts val="0"/>
              </a:spcAft>
              <a:buClr>
                <a:schemeClr val="dk1"/>
              </a:buClr>
              <a:buSzPts val="1100"/>
              <a:buFont typeface="Arial"/>
              <a:buNone/>
            </a:pPr>
            <a:r>
              <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Present a combined incident log of all concern reports from both guests and hosts.</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Identify listings that have not been booked.</a:t>
            </a:r>
            <a:endParaRPr sz="2000">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3abbd540fd3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3abbd540fd3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solidFill>
                  <a:schemeClr val="dk1"/>
                </a:solidFill>
              </a:rPr>
              <a:t>Yitian</a:t>
            </a:r>
            <a:endParaRPr sz="2000">
              <a:solidFill>
                <a:schemeClr val="dk1"/>
              </a:solidFill>
            </a:endParaRPr>
          </a:p>
          <a:p>
            <a:pPr indent="0" lvl="0" marL="0" rtl="0" algn="l">
              <a:spcBef>
                <a:spcPts val="0"/>
              </a:spcBef>
              <a:spcAft>
                <a:spcPts val="0"/>
              </a:spcAft>
              <a:buClr>
                <a:schemeClr val="dk1"/>
              </a:buClr>
              <a:buSzPts val="1100"/>
              <a:buFont typeface="Arial"/>
              <a:buNone/>
            </a:pPr>
            <a:r>
              <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Find the average listing rating for bookings that have no concern reports.</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List the listings that currently have insurance coverage fully enabled. </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 sz="2000">
                <a:solidFill>
                  <a:schemeClr val="dk1"/>
                </a:solidFill>
              </a:rPr>
              <a:t>So we are interested in solving these 10 business tasks because they can happen in real-life business operations, and also altogether fulfill the requirements of the project.</a:t>
            </a:r>
            <a:endParaRPr sz="2000">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3aa3cee98d7_0_2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3aa3cee98d7_0_2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solidFill>
                  <a:schemeClr val="dk1"/>
                </a:solidFill>
              </a:rPr>
              <a:t>Yitian</a:t>
            </a:r>
            <a:endParaRPr sz="2000">
              <a:solidFill>
                <a:schemeClr val="dk1"/>
              </a:solidFill>
            </a:endParaRPr>
          </a:p>
          <a:p>
            <a:pPr indent="0" lvl="0" marL="0" rtl="0" algn="l">
              <a:spcBef>
                <a:spcPts val="0"/>
              </a:spcBef>
              <a:spcAft>
                <a:spcPts val="0"/>
              </a:spcAft>
              <a:buClr>
                <a:schemeClr val="dk1"/>
              </a:buClr>
              <a:buSzPts val="1100"/>
              <a:buFont typeface="Arial"/>
              <a:buNone/>
            </a:pPr>
            <a:r>
              <a:t/>
            </a:r>
            <a:endParaRPr sz="2000">
              <a:solidFill>
                <a:schemeClr val="dk1"/>
              </a:solidFill>
            </a:endParaRPr>
          </a:p>
          <a:p>
            <a:pPr indent="0" lvl="0" marL="0" rtl="0" algn="l">
              <a:spcBef>
                <a:spcPts val="0"/>
              </a:spcBef>
              <a:spcAft>
                <a:spcPts val="0"/>
              </a:spcAft>
              <a:buClr>
                <a:schemeClr val="dk1"/>
              </a:buClr>
              <a:buSzPts val="1100"/>
              <a:buFont typeface="Arial"/>
              <a:buNone/>
            </a:pPr>
            <a:r>
              <a:rPr lang="en" sz="2000">
                <a:solidFill>
                  <a:schemeClr val="dk1"/>
                </a:solidFill>
              </a:rPr>
              <a:t>So this is the first business task.</a:t>
            </a:r>
            <a:endParaRPr sz="2000">
              <a:solidFill>
                <a:schemeClr val="dk1"/>
              </a:solidFill>
            </a:endParaRPr>
          </a:p>
          <a:p>
            <a:pPr indent="0" lvl="0" marL="0" rtl="0" algn="l">
              <a:spcBef>
                <a:spcPts val="0"/>
              </a:spcBef>
              <a:spcAft>
                <a:spcPts val="0"/>
              </a:spcAft>
              <a:buClr>
                <a:schemeClr val="dk1"/>
              </a:buClr>
              <a:buSzPts val="1100"/>
              <a:buFont typeface="Arial"/>
              <a:buNone/>
            </a:pPr>
            <a:r>
              <a:t/>
            </a:r>
            <a:endParaRPr sz="2000">
              <a:solidFill>
                <a:schemeClr val="dk1"/>
              </a:solidFill>
            </a:endParaRPr>
          </a:p>
          <a:p>
            <a:pPr indent="0" lvl="0" marL="0" rtl="0" algn="l">
              <a:spcBef>
                <a:spcPts val="0"/>
              </a:spcBef>
              <a:spcAft>
                <a:spcPts val="0"/>
              </a:spcAft>
              <a:buClr>
                <a:schemeClr val="dk1"/>
              </a:buClr>
              <a:buSzPts val="1100"/>
              <a:buFont typeface="Arial"/>
              <a:buNone/>
            </a:pPr>
            <a:r>
              <a:rPr lang="en" sz="2000">
                <a:solidFill>
                  <a:schemeClr val="dk1"/>
                </a:solidFill>
              </a:rPr>
              <a:t>Identify which amenities each guest experienced at the listings they booked. Airbnb can analyze guests' preferences regarding amenities, so that in the future, airbnb can prioritize and recommend the listings with those amenities, providing personalized search results.</a:t>
            </a:r>
            <a:endParaRPr sz="2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1"/>
              </a:solidFill>
            </a:endParaRPr>
          </a:p>
          <a:p>
            <a:pPr indent="0" lvl="0" marL="0" rtl="0" algn="l">
              <a:spcBef>
                <a:spcPts val="0"/>
              </a:spcBef>
              <a:spcAft>
                <a:spcPts val="0"/>
              </a:spcAft>
              <a:buClr>
                <a:schemeClr val="dk1"/>
              </a:buClr>
              <a:buSzPts val="1100"/>
              <a:buFont typeface="Arial"/>
              <a:buNone/>
            </a:pPr>
            <a:r>
              <a:rPr lang="en" sz="2000">
                <a:solidFill>
                  <a:schemeClr val="dk1"/>
                </a:solidFill>
              </a:rPr>
              <a:t>As we can see here, we used INNER JOINs to join tables Booking, Guest, Listing, Listing_Has_Amenity and Amenity. So the information we need to solve this task can be presented in a single table output. </a:t>
            </a:r>
            <a:endParaRPr sz="2000">
              <a:solidFill>
                <a:schemeClr val="dk1"/>
              </a:solidFill>
            </a:endParaRPr>
          </a:p>
          <a:p>
            <a:pPr indent="0" lvl="0" marL="0" rtl="0" algn="l">
              <a:spcBef>
                <a:spcPts val="0"/>
              </a:spcBef>
              <a:spcAft>
                <a:spcPts val="0"/>
              </a:spcAft>
              <a:buClr>
                <a:schemeClr val="dk1"/>
              </a:buClr>
              <a:buSzPts val="1100"/>
              <a:buFont typeface="Arial"/>
              <a:buNone/>
            </a:pPr>
            <a:r>
              <a:t/>
            </a:r>
            <a:endParaRPr sz="2000">
              <a:solidFill>
                <a:schemeClr val="dk1"/>
              </a:solidFill>
            </a:endParaRPr>
          </a:p>
          <a:p>
            <a:pPr indent="0" lvl="0" marL="0" rtl="0" algn="l">
              <a:spcBef>
                <a:spcPts val="0"/>
              </a:spcBef>
              <a:spcAft>
                <a:spcPts val="0"/>
              </a:spcAft>
              <a:buClr>
                <a:schemeClr val="dk1"/>
              </a:buClr>
              <a:buSzPts val="1100"/>
              <a:buFont typeface="Arial"/>
              <a:buNone/>
            </a:pPr>
            <a:r>
              <a:rPr lang="en" sz="2000">
                <a:solidFill>
                  <a:schemeClr val="dk1"/>
                </a:solidFill>
              </a:rPr>
              <a:t>For example, Leon S Kennedy lived in a listing with Essentials.</a:t>
            </a:r>
            <a:endParaRPr sz="2000">
              <a:solidFill>
                <a:schemeClr val="dk1"/>
              </a:solidFill>
            </a:endParaRPr>
          </a:p>
          <a:p>
            <a:pPr indent="0" lvl="0" marL="0" rtl="0" algn="l">
              <a:spcBef>
                <a:spcPts val="0"/>
              </a:spcBef>
              <a:spcAft>
                <a:spcPts val="0"/>
              </a:spcAft>
              <a:buClr>
                <a:schemeClr val="dk1"/>
              </a:buClr>
              <a:buSzPts val="1100"/>
              <a:buFont typeface="Arial"/>
              <a:buNone/>
            </a:pPr>
            <a:r>
              <a:t/>
            </a:r>
            <a:endParaRPr sz="2000">
              <a:solidFill>
                <a:schemeClr val="dk1"/>
              </a:solidFill>
            </a:endParaRPr>
          </a:p>
          <a:p>
            <a:pPr indent="0" lvl="0" marL="0" rtl="0" algn="l">
              <a:spcBef>
                <a:spcPts val="0"/>
              </a:spcBef>
              <a:spcAft>
                <a:spcPts val="0"/>
              </a:spcAft>
              <a:buClr>
                <a:schemeClr val="dk1"/>
              </a:buClr>
              <a:buSzPts val="1100"/>
              <a:buFont typeface="Arial"/>
              <a:buNone/>
            </a:pPr>
            <a:r>
              <a:rPr lang="en" sz="2000">
                <a:solidFill>
                  <a:schemeClr val="dk1"/>
                </a:solidFill>
              </a:rPr>
              <a:t>If we have a lot of data available, then we can analyze the common amenities among all the listings that a guest booked, and then the system can recommend the listings that have those amenities at the website frontpage.</a:t>
            </a:r>
            <a:endParaRPr sz="200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3aa3cee98d7_0_2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3aa3cee98d7_0_2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sz="2000">
                <a:solidFill>
                  <a:schemeClr val="dk1"/>
                </a:solidFill>
              </a:rPr>
              <a:t>Yitian</a:t>
            </a:r>
            <a:endParaRPr sz="2000">
              <a:solidFill>
                <a:schemeClr val="dk1"/>
              </a:solidFill>
            </a:endParaRPr>
          </a:p>
          <a:p>
            <a:pPr indent="0" lvl="0" marL="0" rtl="0" algn="l">
              <a:spcBef>
                <a:spcPts val="0"/>
              </a:spcBef>
              <a:spcAft>
                <a:spcPts val="0"/>
              </a:spcAft>
              <a:buSzPts val="1100"/>
              <a:buNone/>
            </a:pPr>
            <a:r>
              <a:t/>
            </a:r>
            <a:endParaRPr sz="2000">
              <a:solidFill>
                <a:schemeClr val="dk1"/>
              </a:solidFill>
            </a:endParaRPr>
          </a:p>
          <a:p>
            <a:pPr indent="0" lvl="0" marL="0" rtl="0" algn="l">
              <a:lnSpc>
                <a:spcPct val="115000"/>
              </a:lnSpc>
              <a:spcBef>
                <a:spcPts val="0"/>
              </a:spcBef>
              <a:spcAft>
                <a:spcPts val="0"/>
              </a:spcAft>
              <a:buSzPts val="1100"/>
              <a:buNone/>
            </a:pPr>
            <a:r>
              <a:rPr b="1" lang="en" sz="2000">
                <a:solidFill>
                  <a:schemeClr val="dk1"/>
                </a:solidFill>
              </a:rPr>
              <a:t>Airbnb</a:t>
            </a:r>
            <a:r>
              <a:rPr lang="en" sz="2000">
                <a:solidFill>
                  <a:schemeClr val="dk1"/>
                </a:solidFill>
              </a:rPr>
              <a:t> is an online booking platform for </a:t>
            </a:r>
            <a:r>
              <a:rPr b="1" lang="en" sz="2000">
                <a:solidFill>
                  <a:schemeClr val="dk1"/>
                </a:solidFill>
              </a:rPr>
              <a:t>short-term and long-term homestays</a:t>
            </a:r>
            <a:r>
              <a:rPr lang="en" sz="2000">
                <a:solidFill>
                  <a:schemeClr val="dk1"/>
                </a:solidFill>
              </a:rPr>
              <a:t> in many countries and regions. There are a variety of stays </a:t>
            </a:r>
            <a:r>
              <a:rPr b="1" lang="en" sz="2000">
                <a:solidFill>
                  <a:schemeClr val="dk1"/>
                </a:solidFill>
              </a:rPr>
              <a:t>hosted by individuals and businesses</a:t>
            </a:r>
            <a:r>
              <a:rPr lang="en" sz="2000">
                <a:solidFill>
                  <a:schemeClr val="dk1"/>
                </a:solidFill>
              </a:rPr>
              <a:t>. </a:t>
            </a:r>
            <a:endParaRPr sz="2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2000">
                <a:solidFill>
                  <a:schemeClr val="dk1"/>
                </a:solidFill>
              </a:rPr>
              <a:t>And it is a </a:t>
            </a:r>
            <a:r>
              <a:rPr b="1" lang="en" sz="2000">
                <a:solidFill>
                  <a:schemeClr val="dk1"/>
                </a:solidFill>
              </a:rPr>
              <a:t>global marketplace</a:t>
            </a:r>
            <a:r>
              <a:rPr lang="en" sz="2000">
                <a:solidFill>
                  <a:schemeClr val="dk1"/>
                </a:solidFill>
              </a:rPr>
              <a:t> for guests all over the world for </a:t>
            </a:r>
            <a:r>
              <a:rPr b="1" lang="en" sz="2000">
                <a:solidFill>
                  <a:schemeClr val="dk1"/>
                </a:solidFill>
              </a:rPr>
              <a:t>travelling</a:t>
            </a:r>
            <a:r>
              <a:rPr lang="en" sz="2000">
                <a:solidFill>
                  <a:schemeClr val="dk1"/>
                </a:solidFill>
              </a:rPr>
              <a:t>.</a:t>
            </a:r>
            <a:endParaRPr sz="2000">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Picture citation: </a:t>
            </a:r>
            <a:r>
              <a:rPr lang="en" u="sng">
                <a:solidFill>
                  <a:schemeClr val="hlink"/>
                </a:solidFill>
                <a:hlinkClick r:id="rId2"/>
              </a:rPr>
              <a:t>https://www.campaignlive.co.uk/article/airbnb-unveils-global-rebrand-symbol-of-belonging/1303932</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3abbd540fd3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3abbd540fd3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solidFill>
                  <a:schemeClr val="dk1"/>
                </a:solidFill>
              </a:rPr>
              <a:t>Yitian</a:t>
            </a:r>
            <a:endParaRPr sz="2000">
              <a:solidFill>
                <a:schemeClr val="dk1"/>
              </a:solidFill>
            </a:endParaRPr>
          </a:p>
          <a:p>
            <a:pPr indent="0" lvl="0" marL="0" rtl="0" algn="l">
              <a:spcBef>
                <a:spcPts val="0"/>
              </a:spcBef>
              <a:spcAft>
                <a:spcPts val="0"/>
              </a:spcAft>
              <a:buClr>
                <a:schemeClr val="dk1"/>
              </a:buClr>
              <a:buSzPts val="1100"/>
              <a:buFont typeface="Arial"/>
              <a:buNone/>
            </a:pPr>
            <a:r>
              <a:t/>
            </a:r>
            <a:endParaRPr sz="2000">
              <a:solidFill>
                <a:schemeClr val="dk1"/>
              </a:solidFill>
            </a:endParaRPr>
          </a:p>
          <a:p>
            <a:pPr indent="0" lvl="0" marL="0" rtl="0" algn="l">
              <a:spcBef>
                <a:spcPts val="0"/>
              </a:spcBef>
              <a:spcAft>
                <a:spcPts val="0"/>
              </a:spcAft>
              <a:buClr>
                <a:schemeClr val="dk1"/>
              </a:buClr>
              <a:buSzPts val="1100"/>
              <a:buFont typeface="Arial"/>
              <a:buNone/>
            </a:pPr>
            <a:r>
              <a:rPr lang="en" sz="2000">
                <a:solidFill>
                  <a:schemeClr val="dk1"/>
                </a:solidFill>
              </a:rPr>
              <a:t>And this is the second task.</a:t>
            </a:r>
            <a:endParaRPr sz="2000">
              <a:solidFill>
                <a:schemeClr val="dk1"/>
              </a:solidFill>
            </a:endParaRPr>
          </a:p>
          <a:p>
            <a:pPr indent="0" lvl="0" marL="0" rtl="0" algn="l">
              <a:spcBef>
                <a:spcPts val="0"/>
              </a:spcBef>
              <a:spcAft>
                <a:spcPts val="0"/>
              </a:spcAft>
              <a:buClr>
                <a:schemeClr val="dk1"/>
              </a:buClr>
              <a:buSzPts val="1100"/>
              <a:buFont typeface="Arial"/>
              <a:buNone/>
            </a:pPr>
            <a:r>
              <a:t/>
            </a:r>
            <a:endParaRPr sz="2000">
              <a:solidFill>
                <a:schemeClr val="dk1"/>
              </a:solidFill>
            </a:endParaRPr>
          </a:p>
          <a:p>
            <a:pPr indent="0" lvl="0" marL="0" rtl="0" algn="l">
              <a:spcBef>
                <a:spcPts val="0"/>
              </a:spcBef>
              <a:spcAft>
                <a:spcPts val="0"/>
              </a:spcAft>
              <a:buClr>
                <a:schemeClr val="dk1"/>
              </a:buClr>
              <a:buSzPts val="1100"/>
              <a:buFont typeface="Arial"/>
              <a:buNone/>
            </a:pPr>
            <a:r>
              <a:rPr lang="en" sz="2000">
                <a:solidFill>
                  <a:schemeClr val="dk1"/>
                </a:solidFill>
              </a:rPr>
              <a:t>List all hosts and shows their listing details and aircover insurance information when available. This helps Airbnb understand which hosts are actively hosting.</a:t>
            </a:r>
            <a:endParaRPr sz="2000">
              <a:solidFill>
                <a:schemeClr val="dk1"/>
              </a:solidFill>
            </a:endParaRPr>
          </a:p>
          <a:p>
            <a:pPr indent="0" lvl="0" marL="0" rtl="0" algn="l">
              <a:spcBef>
                <a:spcPts val="0"/>
              </a:spcBef>
              <a:spcAft>
                <a:spcPts val="0"/>
              </a:spcAft>
              <a:buClr>
                <a:schemeClr val="dk1"/>
              </a:buClr>
              <a:buSzPts val="1100"/>
              <a:buFont typeface="Arial"/>
              <a:buNone/>
            </a:pPr>
            <a:r>
              <a:t/>
            </a:r>
            <a:endParaRPr sz="2000">
              <a:solidFill>
                <a:schemeClr val="dk1"/>
              </a:solidFill>
            </a:endParaRPr>
          </a:p>
          <a:p>
            <a:pPr indent="0" lvl="0" marL="0" rtl="0" algn="l">
              <a:spcBef>
                <a:spcPts val="0"/>
              </a:spcBef>
              <a:spcAft>
                <a:spcPts val="0"/>
              </a:spcAft>
              <a:buClr>
                <a:schemeClr val="dk1"/>
              </a:buClr>
              <a:buSzPts val="1100"/>
              <a:buFont typeface="Arial"/>
              <a:buNone/>
            </a:pPr>
            <a:r>
              <a:rPr lang="en" sz="2000">
                <a:solidFill>
                  <a:schemeClr val="dk1"/>
                </a:solidFill>
              </a:rPr>
              <a:t>We used LEFT OUTER JOIN on Host to join Host_Has_Listing and Listing_Aircover. So we can see in the output table that all the rows from Host remained, even some listings that have no available insurance information. The host Duffy Bearington has a listing and the listing aircover, which is the airbnb insurance; while the host Pompom Purinton currently has no listing under his name and also no insurance.</a:t>
            </a:r>
            <a:endParaRPr sz="2000">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3abbd540fd3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3abbd540fd3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Jiayue: The third business case comes from the quality team, they want to </a:t>
            </a:r>
            <a:r>
              <a:rPr lang="en" sz="1200">
                <a:solidFill>
                  <a:schemeClr val="dk1"/>
                </a:solidFill>
              </a:rPr>
              <a:t>identify the top-rated listings on the platform so they can feature them in marketing “Superhost picks”. They want to see all listings whose rating equals the maximum current average rating in the system.</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key part is the </a:t>
            </a:r>
            <a:r>
              <a:rPr lang="en">
                <a:solidFill>
                  <a:srgbClr val="188038"/>
                </a:solidFill>
                <a:latin typeface="Roboto Mono"/>
                <a:ea typeface="Roboto Mono"/>
                <a:cs typeface="Roboto Mono"/>
                <a:sym typeface="Roboto Mono"/>
              </a:rPr>
              <a:t>WHERE</a:t>
            </a:r>
            <a:r>
              <a:rPr lang="en">
                <a:solidFill>
                  <a:schemeClr val="dk1"/>
                </a:solidFill>
              </a:rPr>
              <a:t> clause: I filter listings so that </a:t>
            </a:r>
            <a:r>
              <a:rPr lang="en">
                <a:solidFill>
                  <a:srgbClr val="188038"/>
                </a:solidFill>
                <a:latin typeface="Roboto Mono"/>
                <a:ea typeface="Roboto Mono"/>
                <a:cs typeface="Roboto Mono"/>
                <a:sym typeface="Roboto Mono"/>
              </a:rPr>
              <a:t>currentAvgRating</a:t>
            </a:r>
            <a:r>
              <a:rPr lang="en">
                <a:solidFill>
                  <a:schemeClr val="dk1"/>
                </a:solidFill>
              </a:rPr>
              <a:t> equals the maximum rating computed in a subquery. This guarantees that only the top-rated listings appear. </a:t>
            </a:r>
            <a:endParaRPr>
              <a:solidFill>
                <a:schemeClr val="dk1"/>
              </a:solidFill>
            </a:endParaRPr>
          </a:p>
          <a:p>
            <a:pPr indent="0" lvl="0" marL="0" rtl="0" algn="l">
              <a:spcBef>
                <a:spcPts val="0"/>
              </a:spcBef>
              <a:spcAft>
                <a:spcPts val="0"/>
              </a:spcAft>
              <a:buSzPts val="1100"/>
              <a:buNone/>
            </a:pPr>
            <a:r>
              <a:t/>
            </a:r>
            <a:endParaRPr sz="1000">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3abbd540fd3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3abbd540fd3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Jiayue: the result grid on the slide shows the </a:t>
            </a:r>
            <a:r>
              <a:rPr lang="en" sz="1000">
                <a:solidFill>
                  <a:schemeClr val="dk1"/>
                </a:solidFill>
              </a:rPr>
              <a:t>result</a:t>
            </a:r>
            <a:r>
              <a:rPr lang="en" sz="1000">
                <a:solidFill>
                  <a:schemeClr val="dk1"/>
                </a:solidFill>
              </a:rPr>
              <a:t>, a listing with a 4.96 rating, along with its host, location, amenity, and nearby attraction. </a:t>
            </a:r>
            <a:endParaRPr sz="1000">
              <a:solidFill>
                <a:schemeClr val="dk1"/>
              </a:solidFill>
            </a:endParaRPr>
          </a:p>
          <a:p>
            <a:pPr indent="0" lvl="0" marL="0" rtl="0" algn="l">
              <a:spcBef>
                <a:spcPts val="0"/>
              </a:spcBef>
              <a:spcAft>
                <a:spcPts val="0"/>
              </a:spcAft>
              <a:buSzPts val="1100"/>
              <a:buNone/>
            </a:pPr>
            <a:r>
              <a:t/>
            </a:r>
            <a:endParaRPr sz="1000">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3abbd540fd3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3abbd540fd3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Jiayue: the fourth business case, is from the trust &amp; safety team. They want to see all listings owned by hosts who have ever submitted a concern report about guests. These hosts might have stricter expectations or have experienced more problems, so their listings may need additional guidance or support.</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In the SQL, I start from the </a:t>
            </a:r>
            <a:r>
              <a:rPr lang="en">
                <a:solidFill>
                  <a:srgbClr val="188038"/>
                </a:solidFill>
                <a:latin typeface="Roboto Mono"/>
                <a:ea typeface="Roboto Mono"/>
                <a:cs typeface="Roboto Mono"/>
                <a:sym typeface="Roboto Mono"/>
              </a:rPr>
              <a:t>Host</a:t>
            </a:r>
            <a:r>
              <a:rPr lang="en">
                <a:solidFill>
                  <a:schemeClr val="dk1"/>
                </a:solidFill>
              </a:rPr>
              <a:t> table and join to </a:t>
            </a:r>
            <a:r>
              <a:rPr lang="en">
                <a:solidFill>
                  <a:srgbClr val="188038"/>
                </a:solidFill>
                <a:latin typeface="Roboto Mono"/>
                <a:ea typeface="Roboto Mono"/>
                <a:cs typeface="Roboto Mono"/>
                <a:sym typeface="Roboto Mono"/>
              </a:rPr>
              <a:t>Host_Has_Listing</a:t>
            </a:r>
            <a:r>
              <a:rPr lang="en">
                <a:solidFill>
                  <a:schemeClr val="dk1"/>
                </a:solidFill>
              </a:rPr>
              <a:t> to get each host’s listings. Then I join to </a:t>
            </a:r>
            <a:r>
              <a:rPr lang="en">
                <a:solidFill>
                  <a:srgbClr val="188038"/>
                </a:solidFill>
                <a:latin typeface="Roboto Mono"/>
                <a:ea typeface="Roboto Mono"/>
                <a:cs typeface="Roboto Mono"/>
                <a:sym typeface="Roboto Mono"/>
              </a:rPr>
              <a:t>Host_Concern_Report</a:t>
            </a:r>
            <a:r>
              <a:rPr lang="en">
                <a:solidFill>
                  <a:schemeClr val="dk1"/>
                </a:solidFill>
              </a:rPr>
              <a:t> to bring in the reports those hosts have filed and the reasons.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result grid on the right shows, for each host, which listings they own and which report IDs and reasons are associated with them</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3abbd540fd3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3abbd540fd3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Jiayue: The fifth business case </a:t>
            </a:r>
            <a:r>
              <a:rPr lang="en">
                <a:solidFill>
                  <a:schemeClr val="dk1"/>
                </a:solidFill>
              </a:rPr>
              <a:t>comes from the business team. They want to understand revenue by city and by payment method, so they can see where most money comes from and which payment options are actually used in each location.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 this query, I start from the </a:t>
            </a:r>
            <a:r>
              <a:rPr lang="en">
                <a:solidFill>
                  <a:srgbClr val="188038"/>
                </a:solidFill>
                <a:latin typeface="Roboto Mono"/>
                <a:ea typeface="Roboto Mono"/>
                <a:cs typeface="Roboto Mono"/>
                <a:sym typeface="Roboto Mono"/>
              </a:rPr>
              <a:t>Payment</a:t>
            </a:r>
            <a:r>
              <a:rPr lang="en">
                <a:solidFill>
                  <a:schemeClr val="dk1"/>
                </a:solidFill>
              </a:rPr>
              <a:t> table and join it to </a:t>
            </a:r>
            <a:r>
              <a:rPr lang="en">
                <a:solidFill>
                  <a:srgbClr val="188038"/>
                </a:solidFill>
                <a:latin typeface="Roboto Mono"/>
                <a:ea typeface="Roboto Mono"/>
                <a:cs typeface="Roboto Mono"/>
                <a:sym typeface="Roboto Mono"/>
              </a:rPr>
              <a:t>Booking</a:t>
            </a:r>
            <a:r>
              <a:rPr lang="en">
                <a:solidFill>
                  <a:schemeClr val="dk1"/>
                </a:solidFill>
              </a:rPr>
              <a:t>, </a:t>
            </a:r>
            <a:r>
              <a:rPr lang="en">
                <a:solidFill>
                  <a:srgbClr val="188038"/>
                </a:solidFill>
                <a:latin typeface="Roboto Mono"/>
                <a:ea typeface="Roboto Mono"/>
                <a:cs typeface="Roboto Mono"/>
                <a:sym typeface="Roboto Mono"/>
              </a:rPr>
              <a:t>Listing</a:t>
            </a:r>
            <a:r>
              <a:rPr lang="en">
                <a:solidFill>
                  <a:schemeClr val="dk1"/>
                </a:solidFill>
              </a:rPr>
              <a:t>, and then to </a:t>
            </a:r>
            <a:r>
              <a:rPr lang="en">
                <a:solidFill>
                  <a:srgbClr val="188038"/>
                </a:solidFill>
                <a:latin typeface="Roboto Mono"/>
                <a:ea typeface="Roboto Mono"/>
                <a:cs typeface="Roboto Mono"/>
                <a:sym typeface="Roboto Mono"/>
              </a:rPr>
              <a:t>Listing_location</a:t>
            </a:r>
            <a:r>
              <a:rPr lang="en">
                <a:solidFill>
                  <a:schemeClr val="dk1"/>
                </a:solidFill>
              </a:rPr>
              <a:t> so I can attach each payment to a specific city. I then group the results by </a:t>
            </a:r>
            <a:r>
              <a:rPr lang="en">
                <a:solidFill>
                  <a:srgbClr val="188038"/>
                </a:solidFill>
                <a:latin typeface="Roboto Mono"/>
                <a:ea typeface="Roboto Mono"/>
                <a:cs typeface="Roboto Mono"/>
                <a:sym typeface="Roboto Mono"/>
              </a:rPr>
              <a:t>city</a:t>
            </a:r>
            <a:r>
              <a:rPr lang="en">
                <a:solidFill>
                  <a:schemeClr val="dk1"/>
                </a:solidFill>
              </a:rPr>
              <a:t> and </a:t>
            </a:r>
            <a:r>
              <a:rPr lang="en">
                <a:solidFill>
                  <a:srgbClr val="188038"/>
                </a:solidFill>
                <a:latin typeface="Roboto Mono"/>
                <a:ea typeface="Roboto Mono"/>
                <a:cs typeface="Roboto Mono"/>
                <a:sym typeface="Roboto Mono"/>
              </a:rPr>
              <a:t>paymentMethod</a:t>
            </a:r>
            <a:r>
              <a:rPr lang="en">
                <a:solidFill>
                  <a:schemeClr val="dk1"/>
                </a:solidFill>
              </a:rPr>
              <a:t>. For each group, I calculate two metrics: the </a:t>
            </a:r>
            <a:r>
              <a:rPr b="1" lang="en">
                <a:solidFill>
                  <a:schemeClr val="dk1"/>
                </a:solidFill>
              </a:rPr>
              <a:t>number of unique bookings</a:t>
            </a:r>
            <a:r>
              <a:rPr lang="en">
                <a:solidFill>
                  <a:schemeClr val="dk1"/>
                </a:solidFill>
              </a:rPr>
              <a:t> using </a:t>
            </a:r>
            <a:r>
              <a:rPr lang="en">
                <a:solidFill>
                  <a:srgbClr val="188038"/>
                </a:solidFill>
                <a:latin typeface="Roboto Mono"/>
                <a:ea typeface="Roboto Mono"/>
                <a:cs typeface="Roboto Mono"/>
                <a:sym typeface="Roboto Mono"/>
              </a:rPr>
              <a:t>COUNT(DISTINCT p.bookingID)</a:t>
            </a:r>
            <a:r>
              <a:rPr lang="en">
                <a:solidFill>
                  <a:schemeClr val="dk1"/>
                </a:solidFill>
              </a:rPr>
              <a:t> and the </a:t>
            </a:r>
            <a:r>
              <a:rPr b="1" lang="en">
                <a:solidFill>
                  <a:schemeClr val="dk1"/>
                </a:solidFill>
              </a:rPr>
              <a:t>total revenue</a:t>
            </a:r>
            <a:r>
              <a:rPr lang="en">
                <a:solidFill>
                  <a:schemeClr val="dk1"/>
                </a:solidFill>
              </a:rPr>
              <a:t> using </a:t>
            </a:r>
            <a:r>
              <a:rPr lang="en">
                <a:solidFill>
                  <a:srgbClr val="188038"/>
                </a:solidFill>
                <a:latin typeface="Roboto Mono"/>
                <a:ea typeface="Roboto Mono"/>
                <a:cs typeface="Roboto Mono"/>
                <a:sym typeface="Roboto Mono"/>
              </a:rPr>
              <a:t>SUM(p.totalPaymentUSD)</a:t>
            </a:r>
            <a:r>
              <a:rPr lang="en">
                <a:solidFill>
                  <a:schemeClr val="dk1"/>
                </a:solidFill>
              </a:rPr>
              <a:t>. Finally, I order the output by city and payment method to make it easy to scan.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result grid on the right shows, for example, that in Mesa, Visa generated two bookings and just over $1,000 in revenue. This kind of breakdown helps the business team decide which cities to target and which payment methods are most important to support.”</a:t>
            </a:r>
            <a:endParaRPr>
              <a:solidFill>
                <a:schemeClr val="dk1"/>
              </a:solidFill>
            </a:endParaRPr>
          </a:p>
          <a:p>
            <a:pPr indent="0" lvl="0" marL="0" rtl="0" algn="l">
              <a:spcBef>
                <a:spcPts val="0"/>
              </a:spcBef>
              <a:spcAft>
                <a:spcPts val="0"/>
              </a:spcAft>
              <a:buSzPts val="1100"/>
              <a:buNone/>
            </a:pPr>
            <a:r>
              <a:t/>
            </a:r>
            <a:endParaRPr sz="1000">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3abbd540fd3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3abbd540fd3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000">
                <a:solidFill>
                  <a:schemeClr val="dk1"/>
                </a:solidFill>
              </a:rPr>
              <a:t>Bharath, presenter notes:</a:t>
            </a:r>
            <a:endParaRPr sz="1000">
              <a:solidFill>
                <a:schemeClr val="dk1"/>
              </a:solidFill>
            </a:endParaRPr>
          </a:p>
          <a:p>
            <a:pPr indent="0" lvl="0" marL="0" rtl="0" algn="l">
              <a:lnSpc>
                <a:spcPct val="115000"/>
              </a:lnSpc>
              <a:spcBef>
                <a:spcPts val="0"/>
              </a:spcBef>
              <a:spcAft>
                <a:spcPts val="0"/>
              </a:spcAft>
              <a:buSzPts val="1100"/>
              <a:buNone/>
            </a:pPr>
            <a:r>
              <a:rPr lang="en">
                <a:solidFill>
                  <a:schemeClr val="dk1"/>
                </a:solidFill>
              </a:rPr>
              <a:t>For Business Task 6, we wanted to find low-risk, happy guests basically people who’ve never raised a concern on the platform.</a:t>
            </a:r>
            <a:endParaRPr>
              <a:solidFill>
                <a:schemeClr val="dk1"/>
              </a:solidFill>
            </a:endParaRPr>
          </a:p>
          <a:p>
            <a:pPr indent="0" lvl="0" marL="0" rtl="0" algn="l">
              <a:lnSpc>
                <a:spcPct val="115000"/>
              </a:lnSpc>
              <a:spcBef>
                <a:spcPts val="0"/>
              </a:spcBef>
              <a:spcAft>
                <a:spcPts val="0"/>
              </a:spcAft>
              <a:buSzPts val="1100"/>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idea is: if a guest has never filed a complaint, they’re probably easier to work with and more satisfied.</a:t>
            </a:r>
            <a:endParaRPr>
              <a:solidFill>
                <a:schemeClr val="dk1"/>
              </a:solidFill>
            </a:endParaRPr>
          </a:p>
          <a:p>
            <a:pPr indent="0" lvl="0" marL="0" rtl="0" algn="l">
              <a:lnSpc>
                <a:spcPct val="115000"/>
              </a:lnSpc>
              <a:spcBef>
                <a:spcPts val="0"/>
              </a:spcBef>
              <a:spcAft>
                <a:spcPts val="0"/>
              </a:spcAft>
              <a:buSzPts val="1100"/>
              <a:buNone/>
            </a:pPr>
            <a:r>
              <a:rPr lang="en">
                <a:solidFill>
                  <a:schemeClr val="dk1"/>
                </a:solidFill>
              </a:rPr>
              <a:t>Marketing or loyalty teams can target these guests with special discounts, referral offers, or early-access to new features to drive repeat bookings.</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3abbd540fd3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3abbd540fd3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000">
                <a:solidFill>
                  <a:schemeClr val="dk1"/>
                </a:solidFill>
              </a:rPr>
              <a:t>Bharath presenter notes:</a:t>
            </a:r>
            <a:endParaRPr sz="1000">
              <a:solidFill>
                <a:schemeClr val="dk1"/>
              </a:solidFill>
            </a:endParaRPr>
          </a:p>
          <a:p>
            <a:pPr indent="0" lvl="0" marL="0" rtl="0" algn="l">
              <a:lnSpc>
                <a:spcPct val="115000"/>
              </a:lnSpc>
              <a:spcBef>
                <a:spcPts val="0"/>
              </a:spcBef>
              <a:spcAft>
                <a:spcPts val="0"/>
              </a:spcAft>
              <a:buSzPts val="1100"/>
              <a:buNone/>
            </a:pPr>
            <a:r>
              <a:rPr lang="en">
                <a:solidFill>
                  <a:schemeClr val="dk1"/>
                </a:solidFill>
              </a:rPr>
              <a:t>Business Task 7 is about giving support and risk teams one consolidated incident log from both sides of the marketplace guests and hosts.</a:t>
            </a:r>
            <a:endParaRPr>
              <a:solidFill>
                <a:schemeClr val="dk1"/>
              </a:solidFill>
            </a:endParaRPr>
          </a:p>
          <a:p>
            <a:pPr indent="0" lvl="0" marL="0" rtl="0" algn="l">
              <a:lnSpc>
                <a:spcPct val="115000"/>
              </a:lnSpc>
              <a:spcBef>
                <a:spcPts val="0"/>
              </a:spcBef>
              <a:spcAft>
                <a:spcPts val="0"/>
              </a:spcAft>
              <a:buSzPts val="1100"/>
              <a:buNone/>
            </a:pPr>
            <a:r>
              <a:rPr lang="en">
                <a:solidFill>
                  <a:schemeClr val="dk1"/>
                </a:solidFill>
              </a:rPr>
              <a:t>Instead of checking separate tables for guest reports and host reports, we create </a:t>
            </a:r>
            <a:r>
              <a:rPr b="1" lang="en">
                <a:solidFill>
                  <a:schemeClr val="dk1"/>
                </a:solidFill>
              </a:rPr>
              <a:t>one combined view</a:t>
            </a:r>
            <a:r>
              <a:rPr lang="en">
                <a:solidFill>
                  <a:schemeClr val="dk1"/>
                </a:solidFill>
              </a:rPr>
              <a:t>.</a:t>
            </a:r>
            <a:br>
              <a:rPr lang="en">
                <a:solidFill>
                  <a:schemeClr val="dk1"/>
                </a:solidFill>
              </a:rPr>
            </a:br>
            <a:r>
              <a:rPr lang="en">
                <a:solidFill>
                  <a:schemeClr val="dk1"/>
                </a:solidFill>
              </a:rPr>
              <a:t> That helps customer support:</a:t>
            </a:r>
            <a:endParaRPr>
              <a:solidFill>
                <a:schemeClr val="dk1"/>
              </a:solidFill>
            </a:endParaRPr>
          </a:p>
          <a:p>
            <a:pPr indent="-298450" lvl="0" marL="914400" rtl="0" algn="l">
              <a:lnSpc>
                <a:spcPct val="115000"/>
              </a:lnSpc>
              <a:spcBef>
                <a:spcPts val="1200"/>
              </a:spcBef>
              <a:spcAft>
                <a:spcPts val="0"/>
              </a:spcAft>
              <a:buClr>
                <a:schemeClr val="dk1"/>
              </a:buClr>
              <a:buSzPts val="1100"/>
              <a:buChar char="●"/>
            </a:pPr>
            <a:r>
              <a:rPr lang="en">
                <a:solidFill>
                  <a:schemeClr val="dk1"/>
                </a:solidFill>
              </a:rPr>
              <a:t>monitor patterns in complaints</a:t>
            </a:r>
            <a:endParaRPr>
              <a:solidFill>
                <a:schemeClr val="dk1"/>
              </a:solidFill>
            </a:endParaRPr>
          </a:p>
          <a:p>
            <a:pPr indent="-298450" lvl="0" marL="914400" rtl="0" algn="l">
              <a:lnSpc>
                <a:spcPct val="115000"/>
              </a:lnSpc>
              <a:spcBef>
                <a:spcPts val="0"/>
              </a:spcBef>
              <a:spcAft>
                <a:spcPts val="0"/>
              </a:spcAft>
              <a:buClr>
                <a:schemeClr val="dk1"/>
              </a:buClr>
              <a:buSzPts val="1100"/>
              <a:buChar char="●"/>
            </a:pPr>
            <a:r>
              <a:rPr lang="en">
                <a:solidFill>
                  <a:schemeClr val="dk1"/>
                </a:solidFill>
              </a:rPr>
              <a:t>prioritize serious issues, and</a:t>
            </a:r>
            <a:endParaRPr>
              <a:solidFill>
                <a:schemeClr val="dk1"/>
              </a:solidFill>
            </a:endParaRPr>
          </a:p>
          <a:p>
            <a:pPr indent="-298450" lvl="0" marL="914400" rtl="0" algn="l">
              <a:lnSpc>
                <a:spcPct val="115000"/>
              </a:lnSpc>
              <a:spcBef>
                <a:spcPts val="0"/>
              </a:spcBef>
              <a:spcAft>
                <a:spcPts val="0"/>
              </a:spcAft>
              <a:buClr>
                <a:schemeClr val="dk1"/>
              </a:buClr>
              <a:buSzPts val="1100"/>
              <a:buChar char="●"/>
            </a:pPr>
            <a:r>
              <a:rPr lang="en">
                <a:solidFill>
                  <a:schemeClr val="dk1"/>
                </a:solidFill>
              </a:rPr>
              <a:t>track overall </a:t>
            </a:r>
            <a:r>
              <a:rPr b="1" lang="en">
                <a:solidFill>
                  <a:schemeClr val="dk1"/>
                </a:solidFill>
              </a:rPr>
              <a:t>platform safety</a:t>
            </a:r>
            <a:r>
              <a:rPr lang="en">
                <a:solidFill>
                  <a:schemeClr val="dk1"/>
                </a:solidFill>
              </a:rPr>
              <a:t> over time.</a:t>
            </a:r>
            <a:endParaRPr>
              <a:solidFill>
                <a:schemeClr val="dk1"/>
              </a:solidFill>
            </a:endParaRPr>
          </a:p>
          <a:p>
            <a:pPr indent="0" lvl="0" marL="457200" rtl="0" algn="l">
              <a:lnSpc>
                <a:spcPct val="115000"/>
              </a:lnSpc>
              <a:spcBef>
                <a:spcPts val="1200"/>
              </a:spcBef>
              <a:spcAft>
                <a:spcPts val="0"/>
              </a:spcAft>
              <a:buNone/>
            </a:pPr>
            <a:r>
              <a:rPr lang="en">
                <a:solidFill>
                  <a:schemeClr val="dk1"/>
                </a:solidFill>
              </a:rPr>
              <a:t>Guest and host reports individually tell only one side of the story, but the unified log lets Airbnb analyze trends, fairness, geographic hotspots, severity levels, and marketplace balance across the entire platform. Without combining them, you only ever see half the truth.</a:t>
            </a:r>
            <a:endParaRPr>
              <a:solidFill>
                <a:schemeClr val="dk1"/>
              </a:solidFill>
            </a:endParaRPr>
          </a:p>
          <a:p>
            <a:pPr indent="0" lvl="0" marL="0" rtl="0" algn="l">
              <a:lnSpc>
                <a:spcPct val="115000"/>
              </a:lnSpc>
              <a:spcBef>
                <a:spcPts val="1200"/>
              </a:spcBef>
              <a:spcAft>
                <a:spcPts val="0"/>
              </a:spcAft>
              <a:buSzPts val="1100"/>
              <a:buNone/>
            </a:pPr>
            <a:r>
              <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3abbd540fd3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3abbd540fd3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mac</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3abbd540fd3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3abbd540fd3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mac</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3abbd540fd3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3abbd540fd3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L</a:t>
            </a:r>
            <a:r>
              <a:rPr lang="en">
                <a:solidFill>
                  <a:schemeClr val="dk1"/>
                </a:solidFill>
              </a:rPr>
              <a:t>i</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For the operations manager at Airbnb, they might need to know which listings currently have AirCover coverage fully enabled.</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 </a:t>
            </a:r>
            <a:endParaRPr sz="1400">
              <a:solidFill>
                <a:schemeClr val="dk1"/>
              </a:solidFill>
              <a:latin typeface="Times New Roman"/>
              <a:ea typeface="Times New Roman"/>
              <a:cs typeface="Times New Roman"/>
              <a:sym typeface="Times New Roman"/>
            </a:endParaRPr>
          </a:p>
          <a:p>
            <a:pPr indent="0" lvl="0" marL="0" rtl="0" algn="l">
              <a:lnSpc>
                <a:spcPct val="125454"/>
              </a:lnSpc>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What we did here is that we used a subquery within the where-in clause. First, it filters all listingIDs from the listing_aircover where both start and end are not null(no). Then, the outer query joins this filtered list, and finally, get the information that we selected.</a:t>
            </a:r>
            <a:endParaRPr sz="1400">
              <a:solidFill>
                <a:schemeClr val="dk1"/>
              </a:solidFill>
              <a:latin typeface="Times New Roman"/>
              <a:ea typeface="Times New Roman"/>
              <a:cs typeface="Times New Roman"/>
              <a:sym typeface="Times New Roman"/>
            </a:endParaRPr>
          </a:p>
          <a:p>
            <a:pPr indent="0" lvl="0" marL="0" rtl="0" algn="l">
              <a:lnSpc>
                <a:spcPct val="125454"/>
              </a:lnSpc>
              <a:spcBef>
                <a:spcPts val="80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 So we can see the final result: all listings that currently have valid aircover dates. This might help operation teams quickly verify insurance coverage across the platform.</a:t>
            </a:r>
            <a:endParaRPr sz="1400">
              <a:solidFill>
                <a:schemeClr val="dk1"/>
              </a:solidFill>
              <a:latin typeface="Times New Roman"/>
              <a:ea typeface="Times New Roman"/>
              <a:cs typeface="Times New Roman"/>
              <a:sym typeface="Times New Roman"/>
            </a:endParaRPr>
          </a:p>
          <a:p>
            <a:pPr indent="0" lvl="0" marL="0" rtl="0" algn="l">
              <a:spcBef>
                <a:spcPts val="8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457200" rtl="0" algn="l">
              <a:spcBef>
                <a:spcPts val="1400"/>
              </a:spcBef>
              <a:spcAft>
                <a:spcPts val="1400"/>
              </a:spcAft>
              <a:buNone/>
            </a:pPr>
            <a:r>
              <a:t/>
            </a:r>
            <a:endParaRPr sz="14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3aa3cee98d7_0_2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3aa3cee98d7_0_2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solidFill>
                  <a:schemeClr val="dk1"/>
                </a:solidFill>
              </a:rPr>
              <a:t>Yitian</a:t>
            </a:r>
            <a:endParaRPr sz="2000">
              <a:solidFill>
                <a:schemeClr val="dk1"/>
              </a:solidFill>
            </a:endParaRPr>
          </a:p>
          <a:p>
            <a:pPr indent="0" lvl="0" marL="0" rtl="0" algn="l">
              <a:spcBef>
                <a:spcPts val="0"/>
              </a:spcBef>
              <a:spcAft>
                <a:spcPts val="0"/>
              </a:spcAft>
              <a:buClr>
                <a:schemeClr val="dk1"/>
              </a:buClr>
              <a:buSzPts val="1100"/>
              <a:buFont typeface="Arial"/>
              <a:buNone/>
            </a:pPr>
            <a:r>
              <a:t/>
            </a:r>
            <a:endParaRPr sz="2000">
              <a:solidFill>
                <a:schemeClr val="dk1"/>
              </a:solidFill>
            </a:endParaRPr>
          </a:p>
          <a:p>
            <a:pPr indent="0" lvl="0" marL="0" rtl="0" algn="l">
              <a:spcBef>
                <a:spcPts val="0"/>
              </a:spcBef>
              <a:spcAft>
                <a:spcPts val="0"/>
              </a:spcAft>
              <a:buClr>
                <a:schemeClr val="dk1"/>
              </a:buClr>
              <a:buSzPts val="1100"/>
              <a:buFont typeface="Arial"/>
              <a:buNone/>
            </a:pPr>
            <a:r>
              <a:rPr lang="en" sz="2000">
                <a:solidFill>
                  <a:schemeClr val="dk1"/>
                </a:solidFill>
              </a:rPr>
              <a:t>And</a:t>
            </a:r>
            <a:r>
              <a:rPr b="1" lang="en" sz="2000">
                <a:solidFill>
                  <a:schemeClr val="dk1"/>
                </a:solidFill>
              </a:rPr>
              <a:t> our airbnb model</a:t>
            </a:r>
            <a:r>
              <a:rPr lang="en" sz="2000">
                <a:solidFill>
                  <a:schemeClr val="dk1"/>
                </a:solidFill>
              </a:rPr>
              <a:t> is designed to </a:t>
            </a:r>
            <a:r>
              <a:rPr b="1" lang="en" sz="2000">
                <a:solidFill>
                  <a:schemeClr val="dk1"/>
                </a:solidFill>
              </a:rPr>
              <a:t>mimic the actual structure</a:t>
            </a:r>
            <a:r>
              <a:rPr lang="en" sz="2000">
                <a:solidFill>
                  <a:schemeClr val="dk1"/>
                </a:solidFill>
              </a:rPr>
              <a:t> of the real Airbnb business, focusing on how guests, hosts, listings, bookings, insurance, etc. interact.</a:t>
            </a:r>
            <a:endParaRPr sz="2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2000">
                <a:solidFill>
                  <a:schemeClr val="dk1"/>
                </a:solidFill>
              </a:rPr>
              <a:t>We simplified the platform’s real operations into </a:t>
            </a:r>
            <a:r>
              <a:rPr b="1" lang="en" sz="2000">
                <a:solidFill>
                  <a:schemeClr val="dk1"/>
                </a:solidFill>
              </a:rPr>
              <a:t>some key entities and relationships</a:t>
            </a:r>
            <a:r>
              <a:rPr lang="en" sz="2000">
                <a:solidFill>
                  <a:schemeClr val="dk1"/>
                </a:solidFill>
              </a:rPr>
              <a:t>, such as guests booking listings, hosts managing listings, and amenities being provided in listings, and so on.</a:t>
            </a:r>
            <a:endParaRPr sz="2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2000">
                <a:solidFill>
                  <a:schemeClr val="dk1"/>
                </a:solidFill>
              </a:rPr>
              <a:t>Our model captures the most essential elements in Airbnb business and then we </a:t>
            </a:r>
            <a:r>
              <a:rPr b="1" lang="en" sz="2000">
                <a:solidFill>
                  <a:schemeClr val="dk1"/>
                </a:solidFill>
              </a:rPr>
              <a:t>use SQL statements to retrieve data</a:t>
            </a:r>
            <a:r>
              <a:rPr lang="en" sz="2000">
                <a:solidFill>
                  <a:schemeClr val="dk1"/>
                </a:solidFill>
              </a:rPr>
              <a:t> to solve some tasks in possible business situations.</a:t>
            </a:r>
            <a:endParaRPr sz="2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1"/>
              </a:solidFill>
            </a:endParaRPr>
          </a:p>
          <a:p>
            <a:pPr indent="0" lvl="0" marL="0" rtl="0" algn="l">
              <a:spcBef>
                <a:spcPts val="0"/>
              </a:spcBef>
              <a:spcAft>
                <a:spcPts val="0"/>
              </a:spcAft>
              <a:buClr>
                <a:schemeClr val="dk1"/>
              </a:buClr>
              <a:buSzPts val="1100"/>
              <a:buFont typeface="Arial"/>
              <a:buNone/>
            </a:pPr>
            <a:r>
              <a:t/>
            </a:r>
            <a:endParaRPr sz="2000">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3aa3cee98d7_0_2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3aa3cee98d7_0_2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sz="2000">
                <a:solidFill>
                  <a:schemeClr val="dk1"/>
                </a:solidFill>
              </a:rPr>
              <a:t>Yitian</a:t>
            </a:r>
            <a:endParaRPr sz="2000">
              <a:solidFill>
                <a:schemeClr val="dk1"/>
              </a:solidFill>
            </a:endParaRPr>
          </a:p>
          <a:p>
            <a:pPr indent="0" lvl="0" marL="0" rtl="0" algn="l">
              <a:spcBef>
                <a:spcPts val="0"/>
              </a:spcBef>
              <a:spcAft>
                <a:spcPts val="0"/>
              </a:spcAft>
              <a:buSzPts val="1100"/>
              <a:buNone/>
            </a:pPr>
            <a:r>
              <a:t/>
            </a:r>
            <a:endParaRPr sz="2000">
              <a:solidFill>
                <a:schemeClr val="dk1"/>
              </a:solidFill>
            </a:endParaRPr>
          </a:p>
          <a:p>
            <a:pPr indent="0" lvl="0" marL="0" rtl="0" algn="l">
              <a:spcBef>
                <a:spcPts val="0"/>
              </a:spcBef>
              <a:spcAft>
                <a:spcPts val="0"/>
              </a:spcAft>
              <a:buSzPts val="1100"/>
              <a:buNone/>
            </a:pPr>
            <a:r>
              <a:rPr lang="en" sz="2000">
                <a:solidFill>
                  <a:schemeClr val="dk1"/>
                </a:solidFill>
              </a:rPr>
              <a:t>During the process of our project, every member has contributed a lot and we have great collaboration with each other. And there are some things we noticed during the project.</a:t>
            </a:r>
            <a:endParaRPr sz="2000">
              <a:solidFill>
                <a:schemeClr val="dk1"/>
              </a:solidFill>
            </a:endParaRPr>
          </a:p>
          <a:p>
            <a:pPr indent="0" lvl="0" marL="0" rtl="0" algn="l">
              <a:spcBef>
                <a:spcPts val="0"/>
              </a:spcBef>
              <a:spcAft>
                <a:spcPts val="0"/>
              </a:spcAft>
              <a:buSzPts val="1100"/>
              <a:buNone/>
            </a:pPr>
            <a:r>
              <a:t/>
            </a:r>
            <a:endParaRPr sz="2000">
              <a:solidFill>
                <a:schemeClr val="dk1"/>
              </a:solidFill>
            </a:endParaRPr>
          </a:p>
          <a:p>
            <a:pPr indent="0" lvl="0" marL="0" rtl="0" algn="l">
              <a:spcBef>
                <a:spcPts val="0"/>
              </a:spcBef>
              <a:spcAft>
                <a:spcPts val="0"/>
              </a:spcAft>
              <a:buSzPts val="1100"/>
              <a:buNone/>
            </a:pPr>
            <a:r>
              <a:rPr lang="en" sz="2000">
                <a:solidFill>
                  <a:schemeClr val="dk1"/>
                </a:solidFill>
              </a:rPr>
              <a:t>Firstly, since we mimicked the airbnb business and created the database, it was difficult to find real data from airbnb, so we implemented artificial data to fill in the database. And there were many data constraints among different tables that needed to be satisfied. For example, the guest insurance duration must be within the checking in and checking out time, etc.</a:t>
            </a:r>
            <a:endParaRPr sz="2000">
              <a:solidFill>
                <a:schemeClr val="dk1"/>
              </a:solidFill>
            </a:endParaRPr>
          </a:p>
          <a:p>
            <a:pPr indent="0" lvl="0" marL="0" rtl="0" algn="l">
              <a:spcBef>
                <a:spcPts val="0"/>
              </a:spcBef>
              <a:spcAft>
                <a:spcPts val="0"/>
              </a:spcAft>
              <a:buSzPts val="1100"/>
              <a:buNone/>
            </a:pPr>
            <a:r>
              <a:t/>
            </a:r>
            <a:endParaRPr sz="2000">
              <a:solidFill>
                <a:schemeClr val="dk1"/>
              </a:solidFill>
            </a:endParaRPr>
          </a:p>
          <a:p>
            <a:pPr indent="0" lvl="0" marL="0" rtl="0" algn="l">
              <a:spcBef>
                <a:spcPts val="0"/>
              </a:spcBef>
              <a:spcAft>
                <a:spcPts val="0"/>
              </a:spcAft>
              <a:buSzPts val="1100"/>
              <a:buNone/>
            </a:pPr>
            <a:r>
              <a:rPr lang="en" sz="2000">
                <a:solidFill>
                  <a:schemeClr val="dk1"/>
                </a:solidFill>
              </a:rPr>
              <a:t>And the second point is that, dividing the project into steps really helped us organize the entire process. </a:t>
            </a:r>
            <a:endParaRPr sz="2000">
              <a:solidFill>
                <a:schemeClr val="dk1"/>
              </a:solidFill>
            </a:endParaRPr>
          </a:p>
          <a:p>
            <a:pPr indent="0" lvl="0" marL="0" rtl="0" algn="l">
              <a:spcBef>
                <a:spcPts val="0"/>
              </a:spcBef>
              <a:spcAft>
                <a:spcPts val="0"/>
              </a:spcAft>
              <a:buSzPts val="1100"/>
              <a:buNone/>
            </a:pPr>
            <a:r>
              <a:t/>
            </a:r>
            <a:endParaRPr sz="2000">
              <a:solidFill>
                <a:schemeClr val="dk1"/>
              </a:solidFill>
            </a:endParaRPr>
          </a:p>
          <a:p>
            <a:pPr indent="0" lvl="0" marL="0" rtl="0" algn="l">
              <a:spcBef>
                <a:spcPts val="0"/>
              </a:spcBef>
              <a:spcAft>
                <a:spcPts val="0"/>
              </a:spcAft>
              <a:buSzPts val="1100"/>
              <a:buNone/>
            </a:pPr>
            <a:r>
              <a:rPr lang="en" sz="2000">
                <a:solidFill>
                  <a:schemeClr val="dk1"/>
                </a:solidFill>
              </a:rPr>
              <a:t>And lastly, cooperating on database project was not as easy as we thought. There could be many data conflicts if everyone modifies the database at the same time. So the method we took was that, some tasks were assigned to a single person to implement to avoid conflicts, and others will check if there are any mistakes. </a:t>
            </a:r>
            <a:endParaRPr sz="2000">
              <a:solidFill>
                <a:schemeClr val="dk1"/>
              </a:solidFill>
            </a:endParaRPr>
          </a:p>
          <a:p>
            <a:pPr indent="0" lvl="0" marL="0" rtl="0" algn="l">
              <a:spcBef>
                <a:spcPts val="0"/>
              </a:spcBef>
              <a:spcAft>
                <a:spcPts val="0"/>
              </a:spcAft>
              <a:buSzPts val="1100"/>
              <a:buNone/>
            </a:pPr>
            <a:r>
              <a:t/>
            </a:r>
            <a:endParaRPr sz="2000">
              <a:solidFill>
                <a:schemeClr val="dk1"/>
              </a:solidFill>
            </a:endParaRPr>
          </a:p>
          <a:p>
            <a:pPr indent="0" lvl="0" marL="0" rtl="0" algn="l">
              <a:spcBef>
                <a:spcPts val="0"/>
              </a:spcBef>
              <a:spcAft>
                <a:spcPts val="0"/>
              </a:spcAft>
              <a:buSzPts val="1100"/>
              <a:buNone/>
            </a:pPr>
            <a:r>
              <a:rPr lang="en" sz="2000">
                <a:solidFill>
                  <a:schemeClr val="dk1"/>
                </a:solidFill>
              </a:rPr>
              <a:t>So in general, i think our group did a great collaboration.</a:t>
            </a:r>
            <a:endParaRPr sz="2000">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Picture citation: </a:t>
            </a:r>
            <a:r>
              <a:rPr lang="en" u="sng">
                <a:solidFill>
                  <a:schemeClr val="hlink"/>
                </a:solidFill>
                <a:hlinkClick r:id="rId2"/>
              </a:rPr>
              <a:t>https://www.microsoft.com/en-us/sql-server/sql-server-2019</a:t>
            </a:r>
            <a:endParaRPr>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3aa3cee98d7_0_2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3aa3cee98d7_0_2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solidFill>
                  <a:schemeClr val="dk1"/>
                </a:solidFill>
              </a:rPr>
              <a:t>Yitian</a:t>
            </a:r>
            <a:endParaRPr sz="2000">
              <a:solidFill>
                <a:schemeClr val="dk1"/>
              </a:solidFill>
            </a:endParaRPr>
          </a:p>
          <a:p>
            <a:pPr indent="0" lvl="0" marL="0" rtl="0" algn="l">
              <a:spcBef>
                <a:spcPts val="0"/>
              </a:spcBef>
              <a:spcAft>
                <a:spcPts val="0"/>
              </a:spcAft>
              <a:buClr>
                <a:schemeClr val="dk1"/>
              </a:buClr>
              <a:buSzPts val="1100"/>
              <a:buFont typeface="Arial"/>
              <a:buNone/>
            </a:pPr>
            <a:r>
              <a:t/>
            </a:r>
            <a:endParaRPr sz="2000">
              <a:solidFill>
                <a:schemeClr val="dk1"/>
              </a:solidFill>
            </a:endParaRPr>
          </a:p>
          <a:p>
            <a:pPr indent="0" lvl="0" marL="0" rtl="0" algn="l">
              <a:spcBef>
                <a:spcPts val="0"/>
              </a:spcBef>
              <a:spcAft>
                <a:spcPts val="0"/>
              </a:spcAft>
              <a:buClr>
                <a:schemeClr val="dk1"/>
              </a:buClr>
              <a:buSzPts val="1100"/>
              <a:buFont typeface="Arial"/>
              <a:buNone/>
            </a:pPr>
            <a:r>
              <a:rPr lang="en" sz="2000">
                <a:solidFill>
                  <a:schemeClr val="dk1"/>
                </a:solidFill>
              </a:rPr>
              <a:t>And that’s all for our project presentation. Thank you for listening.</a:t>
            </a:r>
            <a:endParaRPr sz="20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3abbd540fd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3abbd540fd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Mac: First, </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en"/>
              <a:t>making bookingdetails a strong entity, n-ary relationship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3abbd540fd3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3abbd540fd3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Mac: </a:t>
            </a:r>
            <a:endParaRPr/>
          </a:p>
          <a:p>
            <a:pPr indent="-298450" lvl="0" marL="457200" rtl="0" algn="l">
              <a:spcBef>
                <a:spcPts val="0"/>
              </a:spcBef>
              <a:spcAft>
                <a:spcPts val="0"/>
              </a:spcAft>
              <a:buSzPts val="1100"/>
              <a:buChar char="-"/>
            </a:pPr>
            <a:r>
              <a:rPr lang="en"/>
              <a:t>Booking details most important entity, </a:t>
            </a:r>
            <a:r>
              <a:rPr lang="en"/>
              <a:t>because</a:t>
            </a:r>
            <a:r>
              <a:rPr lang="en"/>
              <a:t> that is the business </a:t>
            </a:r>
            <a:endParaRPr/>
          </a:p>
          <a:p>
            <a:pPr indent="-298450" lvl="0" marL="457200" rtl="0" algn="l">
              <a:spcBef>
                <a:spcPts val="0"/>
              </a:spcBef>
              <a:spcAft>
                <a:spcPts val="0"/>
              </a:spcAft>
              <a:buSzPts val="1100"/>
              <a:buChar char="-"/>
            </a:pPr>
            <a:r>
              <a:rPr lang="en"/>
              <a:t>We weren’t sure if we should make bookingdetails a strong entity, </a:t>
            </a:r>
            <a:endParaRPr/>
          </a:p>
          <a:p>
            <a:pPr indent="-298450" lvl="1" marL="914400" rtl="0" algn="l">
              <a:spcBef>
                <a:spcPts val="0"/>
              </a:spcBef>
              <a:spcAft>
                <a:spcPts val="0"/>
              </a:spcAft>
              <a:buSzPts val="1100"/>
              <a:buChar char="-"/>
            </a:pPr>
            <a:r>
              <a:rPr lang="en"/>
              <a:t>bookingID is relevant to the identity of booking aircover, review, and payment </a:t>
            </a:r>
            <a:endParaRPr/>
          </a:p>
          <a:p>
            <a:pPr indent="-298450" lvl="1" marL="914400" rtl="0" algn="l">
              <a:spcBef>
                <a:spcPts val="0"/>
              </a:spcBef>
              <a:spcAft>
                <a:spcPts val="0"/>
              </a:spcAft>
              <a:buSzPts val="1100"/>
              <a:buChar char="-"/>
            </a:pPr>
            <a:r>
              <a:rPr lang="en"/>
              <a:t>But we made it a </a:t>
            </a:r>
            <a:r>
              <a:rPr lang="en"/>
              <a:t>strong</a:t>
            </a:r>
            <a:r>
              <a:rPr lang="en"/>
              <a:t> entity for business use </a:t>
            </a:r>
            <a:r>
              <a:rPr lang="en"/>
              <a:t>because</a:t>
            </a:r>
            <a:r>
              <a:rPr lang="en"/>
              <a:t> there are no rules </a:t>
            </a:r>
            <a:endParaRPr/>
          </a:p>
          <a:p>
            <a:pPr indent="-298450" lvl="1" marL="914400" rtl="0" algn="l">
              <a:spcBef>
                <a:spcPts val="0"/>
              </a:spcBef>
              <a:spcAft>
                <a:spcPts val="0"/>
              </a:spcAft>
              <a:buSzPts val="1100"/>
              <a:buChar char="-"/>
            </a:pPr>
            <a:r>
              <a:rPr lang="en"/>
              <a:t>Became our n-ary relationship (more than 2 entities)</a:t>
            </a:r>
            <a:endParaRPr/>
          </a:p>
          <a:p>
            <a:pPr indent="-298450" lvl="0" marL="457200" rtl="0" algn="l">
              <a:spcBef>
                <a:spcPts val="0"/>
              </a:spcBef>
              <a:spcAft>
                <a:spcPts val="0"/>
              </a:spcAft>
              <a:buSzPts val="1100"/>
              <a:buChar char="-"/>
            </a:pPr>
            <a:r>
              <a:t/>
            </a:r>
            <a:endParaRPr/>
          </a:p>
          <a:p>
            <a:pPr indent="-298450" lvl="1" marL="914400" rtl="0" algn="l">
              <a:spcBef>
                <a:spcPts val="0"/>
              </a:spcBef>
              <a:spcAft>
                <a:spcPts val="0"/>
              </a:spcAft>
              <a:buSzPts val="1100"/>
              <a:buChar char="-"/>
            </a:pPr>
            <a:r>
              <a:rPr lang="en"/>
              <a:t> </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en"/>
              <a:t>making bookingdetails a strong entity, n-ary relationship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3acdf68f392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3acdf68f392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Mac: making bookingdetails a strong entity, n-ary relationship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3acdf68f392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3acdf68f392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Mac: making bookingdetails a strong entity, n-ary relationship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3acdf68f392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3acdf68f392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Mac: making bookingdetails a strong entity, n-ary relationship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Background">
  <p:cSld name="CUSTOM">
    <p:bg>
      <p:bgPr>
        <a:solidFill>
          <a:schemeClr val="dk2"/>
        </a:solidFill>
      </p:bgPr>
    </p:bg>
    <p:spTree>
      <p:nvGrpSpPr>
        <p:cNvPr id="56" name="Shape 56"/>
        <p:cNvGrpSpPr/>
        <p:nvPr/>
      </p:nvGrpSpPr>
      <p:grpSpPr>
        <a:xfrm>
          <a:off x="0" y="0"/>
          <a:ext cx="0" cy="0"/>
          <a:chOff x="0" y="0"/>
          <a:chExt cx="0" cy="0"/>
        </a:xfrm>
      </p:grpSpPr>
      <p:sp>
        <p:nvSpPr>
          <p:cNvPr id="57" name="Google Shape;57;p14"/>
          <p:cNvSpPr/>
          <p:nvPr/>
        </p:nvSpPr>
        <p:spPr>
          <a:xfrm>
            <a:off x="-2450" y="486600"/>
            <a:ext cx="9144000" cy="46569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dk1"/>
                </a:solidFill>
                <a:latin typeface="Hanken Grotesk"/>
                <a:ea typeface="Hanken Grotesk"/>
                <a:cs typeface="Hanken Grotesk"/>
                <a:sym typeface="Hanken Grotesk"/>
              </a:rPr>
              <a:t> </a:t>
            </a:r>
            <a:endParaRPr>
              <a:solidFill>
                <a:schemeClr val="dk1"/>
              </a:solidFill>
              <a:latin typeface="Hanken Grotesk"/>
              <a:ea typeface="Hanken Grotesk"/>
              <a:cs typeface="Hanken Grotesk"/>
              <a:sym typeface="Hanken Grotesk"/>
            </a:endParaRPr>
          </a:p>
        </p:txBody>
      </p:sp>
      <p:cxnSp>
        <p:nvCxnSpPr>
          <p:cNvPr id="58" name="Google Shape;58;p14"/>
          <p:cNvCxnSpPr/>
          <p:nvPr/>
        </p:nvCxnSpPr>
        <p:spPr>
          <a:xfrm rot="10800000">
            <a:off x="593700" y="3671900"/>
            <a:ext cx="7948200" cy="0"/>
          </a:xfrm>
          <a:prstGeom prst="straightConnector1">
            <a:avLst/>
          </a:prstGeom>
          <a:noFill/>
          <a:ln cap="flat" cmpd="sng" w="9525">
            <a:solidFill>
              <a:schemeClr val="dk1"/>
            </a:solidFill>
            <a:prstDash val="solid"/>
            <a:round/>
            <a:headEnd len="sm" w="sm" type="none"/>
            <a:tailEnd len="sm" w="sm" type="none"/>
          </a:ln>
        </p:spPr>
      </p:cxnSp>
      <p:sp>
        <p:nvSpPr>
          <p:cNvPr id="59" name="Google Shape;59;p14"/>
          <p:cNvSpPr txBox="1"/>
          <p:nvPr>
            <p:ph type="title"/>
          </p:nvPr>
        </p:nvSpPr>
        <p:spPr>
          <a:xfrm>
            <a:off x="593175" y="486000"/>
            <a:ext cx="7916400" cy="27432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8000"/>
              <a:buFont typeface="Neuton Light"/>
              <a:buNone/>
              <a:defRPr sz="8000"/>
            </a:lvl1pPr>
            <a:lvl2pPr lvl="1">
              <a:lnSpc>
                <a:spcPct val="80000"/>
              </a:lnSpc>
              <a:spcBef>
                <a:spcPts val="0"/>
              </a:spcBef>
              <a:spcAft>
                <a:spcPts val="0"/>
              </a:spcAft>
              <a:buSzPts val="5000"/>
              <a:buFont typeface="Neuton Light"/>
              <a:buNone/>
              <a:defRPr sz="5000"/>
            </a:lvl2pPr>
            <a:lvl3pPr lvl="2">
              <a:lnSpc>
                <a:spcPct val="80000"/>
              </a:lnSpc>
              <a:spcBef>
                <a:spcPts val="0"/>
              </a:spcBef>
              <a:spcAft>
                <a:spcPts val="0"/>
              </a:spcAft>
              <a:buSzPts val="5000"/>
              <a:buFont typeface="Neuton Light"/>
              <a:buNone/>
              <a:defRPr sz="5000"/>
            </a:lvl3pPr>
            <a:lvl4pPr lvl="3">
              <a:lnSpc>
                <a:spcPct val="80000"/>
              </a:lnSpc>
              <a:spcBef>
                <a:spcPts val="0"/>
              </a:spcBef>
              <a:spcAft>
                <a:spcPts val="0"/>
              </a:spcAft>
              <a:buSzPts val="5000"/>
              <a:buFont typeface="Neuton Light"/>
              <a:buNone/>
              <a:defRPr sz="5000"/>
            </a:lvl4pPr>
            <a:lvl5pPr lvl="4">
              <a:lnSpc>
                <a:spcPct val="80000"/>
              </a:lnSpc>
              <a:spcBef>
                <a:spcPts val="0"/>
              </a:spcBef>
              <a:spcAft>
                <a:spcPts val="0"/>
              </a:spcAft>
              <a:buSzPts val="5000"/>
              <a:buFont typeface="Neuton Light"/>
              <a:buNone/>
              <a:defRPr sz="5000"/>
            </a:lvl5pPr>
            <a:lvl6pPr lvl="5">
              <a:lnSpc>
                <a:spcPct val="80000"/>
              </a:lnSpc>
              <a:spcBef>
                <a:spcPts val="0"/>
              </a:spcBef>
              <a:spcAft>
                <a:spcPts val="0"/>
              </a:spcAft>
              <a:buSzPts val="5000"/>
              <a:buFont typeface="Neuton Light"/>
              <a:buNone/>
              <a:defRPr sz="5000"/>
            </a:lvl6pPr>
            <a:lvl7pPr lvl="6">
              <a:lnSpc>
                <a:spcPct val="80000"/>
              </a:lnSpc>
              <a:spcBef>
                <a:spcPts val="0"/>
              </a:spcBef>
              <a:spcAft>
                <a:spcPts val="0"/>
              </a:spcAft>
              <a:buSzPts val="5000"/>
              <a:buFont typeface="Neuton Light"/>
              <a:buNone/>
              <a:defRPr sz="5000"/>
            </a:lvl7pPr>
            <a:lvl8pPr lvl="7">
              <a:lnSpc>
                <a:spcPct val="80000"/>
              </a:lnSpc>
              <a:spcBef>
                <a:spcPts val="0"/>
              </a:spcBef>
              <a:spcAft>
                <a:spcPts val="0"/>
              </a:spcAft>
              <a:buSzPts val="5000"/>
              <a:buFont typeface="Neuton Light"/>
              <a:buNone/>
              <a:defRPr sz="5000"/>
            </a:lvl8pPr>
            <a:lvl9pPr lvl="8">
              <a:lnSpc>
                <a:spcPct val="80000"/>
              </a:lnSpc>
              <a:spcBef>
                <a:spcPts val="0"/>
              </a:spcBef>
              <a:spcAft>
                <a:spcPts val="0"/>
              </a:spcAft>
              <a:buSzPts val="5000"/>
              <a:buFont typeface="Neuton Light"/>
              <a:buNone/>
              <a:defRPr sz="5000"/>
            </a:lvl9pPr>
          </a:lstStyle>
          <a:p/>
        </p:txBody>
      </p:sp>
      <p:sp>
        <p:nvSpPr>
          <p:cNvPr id="60" name="Google Shape;60;p14"/>
          <p:cNvSpPr txBox="1"/>
          <p:nvPr>
            <p:ph idx="1" type="body"/>
          </p:nvPr>
        </p:nvSpPr>
        <p:spPr>
          <a:xfrm>
            <a:off x="575438" y="4387200"/>
            <a:ext cx="2919600" cy="648000"/>
          </a:xfrm>
          <a:prstGeom prst="rect">
            <a:avLst/>
          </a:prstGeom>
        </p:spPr>
        <p:txBody>
          <a:bodyPr anchorCtr="0" anchor="t" bIns="91425" lIns="0" spcFirstLastPara="1" rIns="0" wrap="square" tIns="0">
            <a:normAutofit/>
          </a:bodyPr>
          <a:lstStyle>
            <a:lvl1pPr indent="-292100" lvl="0" marL="457200">
              <a:spcBef>
                <a:spcPts val="0"/>
              </a:spcBef>
              <a:spcAft>
                <a:spcPts val="0"/>
              </a:spcAft>
              <a:buSzPts val="1000"/>
              <a:buFont typeface="Hanken Grotesk"/>
              <a:buChar char="●"/>
              <a:defRPr/>
            </a:lvl1pPr>
            <a:lvl2pPr indent="-292100" lvl="1" marL="914400">
              <a:spcBef>
                <a:spcPts val="0"/>
              </a:spcBef>
              <a:spcAft>
                <a:spcPts val="0"/>
              </a:spcAft>
              <a:buSzPts val="1000"/>
              <a:buFont typeface="Hanken Grotesk"/>
              <a:buChar char="○"/>
              <a:defRPr/>
            </a:lvl2pPr>
            <a:lvl3pPr indent="-292100" lvl="2" marL="1371600">
              <a:spcBef>
                <a:spcPts val="0"/>
              </a:spcBef>
              <a:spcAft>
                <a:spcPts val="0"/>
              </a:spcAft>
              <a:buSzPts val="1000"/>
              <a:buFont typeface="Hanken Grotesk"/>
              <a:buChar char="■"/>
              <a:defRPr/>
            </a:lvl3pPr>
            <a:lvl4pPr indent="-292100" lvl="3" marL="1828800">
              <a:spcBef>
                <a:spcPts val="0"/>
              </a:spcBef>
              <a:spcAft>
                <a:spcPts val="0"/>
              </a:spcAft>
              <a:buSzPts val="1000"/>
              <a:buFont typeface="Hanken Grotesk"/>
              <a:buChar char="●"/>
              <a:defRPr/>
            </a:lvl4pPr>
            <a:lvl5pPr indent="-292100" lvl="4" marL="2286000">
              <a:spcBef>
                <a:spcPts val="0"/>
              </a:spcBef>
              <a:spcAft>
                <a:spcPts val="0"/>
              </a:spcAft>
              <a:buSzPts val="1000"/>
              <a:buFont typeface="Hanken Grotesk"/>
              <a:buChar char="○"/>
              <a:defRPr/>
            </a:lvl5pPr>
            <a:lvl6pPr indent="-292100" lvl="5" marL="2743200">
              <a:spcBef>
                <a:spcPts val="0"/>
              </a:spcBef>
              <a:spcAft>
                <a:spcPts val="0"/>
              </a:spcAft>
              <a:buSzPts val="1000"/>
              <a:buFont typeface="Hanken Grotesk"/>
              <a:buChar char="■"/>
              <a:defRPr/>
            </a:lvl6pPr>
            <a:lvl7pPr indent="-292100" lvl="6" marL="3200400">
              <a:spcBef>
                <a:spcPts val="0"/>
              </a:spcBef>
              <a:spcAft>
                <a:spcPts val="0"/>
              </a:spcAft>
              <a:buSzPts val="1000"/>
              <a:buFont typeface="Hanken Grotesk"/>
              <a:buChar char="●"/>
              <a:defRPr/>
            </a:lvl7pPr>
            <a:lvl8pPr indent="-292100" lvl="7" marL="3657600">
              <a:spcBef>
                <a:spcPts val="0"/>
              </a:spcBef>
              <a:spcAft>
                <a:spcPts val="0"/>
              </a:spcAft>
              <a:buSzPts val="1000"/>
              <a:buFont typeface="Hanken Grotesk"/>
              <a:buChar char="○"/>
              <a:defRPr/>
            </a:lvl8pPr>
            <a:lvl9pPr indent="-292100" lvl="8" marL="4114800">
              <a:spcBef>
                <a:spcPts val="0"/>
              </a:spcBef>
              <a:spcAft>
                <a:spcPts val="0"/>
              </a:spcAft>
              <a:buSzPts val="1000"/>
              <a:buFont typeface="Hanken Grotesk"/>
              <a:buChar char="■"/>
              <a:defRPr/>
            </a:lvl9pPr>
          </a:lstStyle>
          <a:p/>
        </p:txBody>
      </p:sp>
      <p:sp>
        <p:nvSpPr>
          <p:cNvPr id="61" name="Google Shape;61;p14"/>
          <p:cNvSpPr txBox="1"/>
          <p:nvPr>
            <p:ph idx="2" type="subTitle"/>
          </p:nvPr>
        </p:nvSpPr>
        <p:spPr>
          <a:xfrm>
            <a:off x="1284638" y="214800"/>
            <a:ext cx="1501200" cy="183600"/>
          </a:xfrm>
          <a:prstGeom prst="rect">
            <a:avLst/>
          </a:prstGeom>
        </p:spPr>
        <p:txBody>
          <a:bodyPr anchorCtr="0" anchor="ctr" bIns="0" lIns="0" spcFirstLastPara="1" rIns="0" wrap="square" tIns="0">
            <a:normAutofit/>
          </a:bodyPr>
          <a:lstStyle>
            <a:lvl1pPr lvl="0" algn="ctr">
              <a:spcBef>
                <a:spcPts val="0"/>
              </a:spcBef>
              <a:spcAft>
                <a:spcPts val="0"/>
              </a:spcAft>
              <a:buClr>
                <a:schemeClr val="dk1"/>
              </a:buClr>
              <a:buSzPts val="1200"/>
              <a:buFont typeface="Hanken Grotesk"/>
              <a:buNone/>
              <a:defRPr sz="1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 name="Google Shape;62;p14"/>
          <p:cNvSpPr txBox="1"/>
          <p:nvPr>
            <p:ph idx="3" type="subTitle"/>
          </p:nvPr>
        </p:nvSpPr>
        <p:spPr>
          <a:xfrm>
            <a:off x="5539488" y="4387200"/>
            <a:ext cx="1501200" cy="183600"/>
          </a:xfrm>
          <a:prstGeom prst="rect">
            <a:avLst/>
          </a:prstGeom>
        </p:spPr>
        <p:txBody>
          <a:bodyPr anchorCtr="0" anchor="ctr" bIns="0" lIns="0" spcFirstLastPara="1" rIns="0" wrap="square" tIns="0">
            <a:normAutofit/>
          </a:bodyPr>
          <a:lstStyle>
            <a:lvl1pPr lvl="0" algn="r">
              <a:spcBef>
                <a:spcPts val="0"/>
              </a:spcBef>
              <a:spcAft>
                <a:spcPts val="0"/>
              </a:spcAft>
              <a:buSzPts val="1200"/>
              <a:buFont typeface="Hanken Grotesk"/>
              <a:buNone/>
              <a:defRPr sz="1200"/>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p:txBody>
      </p:sp>
      <p:sp>
        <p:nvSpPr>
          <p:cNvPr id="63" name="Google Shape;63;p14"/>
          <p:cNvSpPr txBox="1"/>
          <p:nvPr>
            <p:ph idx="4" type="subTitle"/>
          </p:nvPr>
        </p:nvSpPr>
        <p:spPr>
          <a:xfrm>
            <a:off x="7040700" y="4387200"/>
            <a:ext cx="1501200" cy="183600"/>
          </a:xfrm>
          <a:prstGeom prst="rect">
            <a:avLst/>
          </a:prstGeom>
        </p:spPr>
        <p:txBody>
          <a:bodyPr anchorCtr="0" anchor="ctr" bIns="0" lIns="0" spcFirstLastPara="1" rIns="0" wrap="square" tIns="0">
            <a:normAutofit/>
          </a:bodyPr>
          <a:lstStyle>
            <a:lvl1pPr lvl="0" algn="r">
              <a:spcBef>
                <a:spcPts val="0"/>
              </a:spcBef>
              <a:spcAft>
                <a:spcPts val="0"/>
              </a:spcAft>
              <a:buSzPts val="1200"/>
              <a:buFont typeface="Hanken Grotesk"/>
              <a:buNone/>
              <a:defRPr sz="1200"/>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1">
  <p:cSld name="CUSTOM_7_1_1_1_1_1_1_1_1_1_1_1_1_1_1_1_1_1">
    <p:spTree>
      <p:nvGrpSpPr>
        <p:cNvPr id="64" name="Shape 64"/>
        <p:cNvGrpSpPr/>
        <p:nvPr/>
      </p:nvGrpSpPr>
      <p:grpSpPr>
        <a:xfrm>
          <a:off x="0" y="0"/>
          <a:ext cx="0" cy="0"/>
          <a:chOff x="0" y="0"/>
          <a:chExt cx="0" cy="0"/>
        </a:xfrm>
      </p:grpSpPr>
      <p:sp>
        <p:nvSpPr>
          <p:cNvPr id="65" name="Google Shape;65;p15"/>
          <p:cNvSpPr txBox="1"/>
          <p:nvPr>
            <p:ph idx="1" type="subTitle"/>
          </p:nvPr>
        </p:nvSpPr>
        <p:spPr>
          <a:xfrm>
            <a:off x="4322100" y="47000"/>
            <a:ext cx="3958800" cy="4527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2800"/>
              <a:buFont typeface="Neuton Light"/>
              <a:buNone/>
              <a:defRPr sz="2800">
                <a:latin typeface="Neuton Light"/>
                <a:ea typeface="Neuton Light"/>
                <a:cs typeface="Neuton Light"/>
                <a:sym typeface="Neuton Light"/>
              </a:defRPr>
            </a:lvl1pPr>
            <a:lvl2pPr lvl="1">
              <a:spcBef>
                <a:spcPts val="0"/>
              </a:spcBef>
              <a:spcAft>
                <a:spcPts val="0"/>
              </a:spcAft>
              <a:buClr>
                <a:schemeClr val="dk1"/>
              </a:buClr>
              <a:buSzPts val="2800"/>
              <a:buFont typeface="Neuton Light"/>
              <a:buNone/>
              <a:defRPr sz="2800">
                <a:latin typeface="Neuton Light"/>
                <a:ea typeface="Neuton Light"/>
                <a:cs typeface="Neuton Light"/>
                <a:sym typeface="Neuton Light"/>
              </a:defRPr>
            </a:lvl2pPr>
            <a:lvl3pPr lvl="2">
              <a:spcBef>
                <a:spcPts val="0"/>
              </a:spcBef>
              <a:spcAft>
                <a:spcPts val="0"/>
              </a:spcAft>
              <a:buClr>
                <a:schemeClr val="dk1"/>
              </a:buClr>
              <a:buSzPts val="2800"/>
              <a:buFont typeface="Neuton Light"/>
              <a:buNone/>
              <a:defRPr sz="2800">
                <a:latin typeface="Neuton Light"/>
                <a:ea typeface="Neuton Light"/>
                <a:cs typeface="Neuton Light"/>
                <a:sym typeface="Neuton Light"/>
              </a:defRPr>
            </a:lvl3pPr>
            <a:lvl4pPr lvl="3">
              <a:spcBef>
                <a:spcPts val="0"/>
              </a:spcBef>
              <a:spcAft>
                <a:spcPts val="0"/>
              </a:spcAft>
              <a:buClr>
                <a:schemeClr val="dk1"/>
              </a:buClr>
              <a:buSzPts val="2800"/>
              <a:buFont typeface="Neuton Light"/>
              <a:buNone/>
              <a:defRPr sz="2800">
                <a:latin typeface="Neuton Light"/>
                <a:ea typeface="Neuton Light"/>
                <a:cs typeface="Neuton Light"/>
                <a:sym typeface="Neuton Light"/>
              </a:defRPr>
            </a:lvl4pPr>
            <a:lvl5pPr lvl="4">
              <a:spcBef>
                <a:spcPts val="0"/>
              </a:spcBef>
              <a:spcAft>
                <a:spcPts val="0"/>
              </a:spcAft>
              <a:buClr>
                <a:schemeClr val="dk1"/>
              </a:buClr>
              <a:buSzPts val="2800"/>
              <a:buFont typeface="Neuton Light"/>
              <a:buNone/>
              <a:defRPr sz="2800">
                <a:latin typeface="Neuton Light"/>
                <a:ea typeface="Neuton Light"/>
                <a:cs typeface="Neuton Light"/>
                <a:sym typeface="Neuton Light"/>
              </a:defRPr>
            </a:lvl5pPr>
            <a:lvl6pPr lvl="5">
              <a:spcBef>
                <a:spcPts val="0"/>
              </a:spcBef>
              <a:spcAft>
                <a:spcPts val="0"/>
              </a:spcAft>
              <a:buClr>
                <a:schemeClr val="dk1"/>
              </a:buClr>
              <a:buSzPts val="2800"/>
              <a:buFont typeface="Neuton Light"/>
              <a:buNone/>
              <a:defRPr sz="2800">
                <a:latin typeface="Neuton Light"/>
                <a:ea typeface="Neuton Light"/>
                <a:cs typeface="Neuton Light"/>
                <a:sym typeface="Neuton Light"/>
              </a:defRPr>
            </a:lvl6pPr>
            <a:lvl7pPr lvl="6">
              <a:spcBef>
                <a:spcPts val="0"/>
              </a:spcBef>
              <a:spcAft>
                <a:spcPts val="0"/>
              </a:spcAft>
              <a:buClr>
                <a:schemeClr val="dk1"/>
              </a:buClr>
              <a:buSzPts val="2800"/>
              <a:buFont typeface="Neuton Light"/>
              <a:buNone/>
              <a:defRPr sz="2800">
                <a:latin typeface="Neuton Light"/>
                <a:ea typeface="Neuton Light"/>
                <a:cs typeface="Neuton Light"/>
                <a:sym typeface="Neuton Light"/>
              </a:defRPr>
            </a:lvl7pPr>
            <a:lvl8pPr lvl="7">
              <a:spcBef>
                <a:spcPts val="0"/>
              </a:spcBef>
              <a:spcAft>
                <a:spcPts val="0"/>
              </a:spcAft>
              <a:buClr>
                <a:schemeClr val="dk1"/>
              </a:buClr>
              <a:buSzPts val="2800"/>
              <a:buFont typeface="Neuton Light"/>
              <a:buNone/>
              <a:defRPr sz="2800">
                <a:latin typeface="Neuton Light"/>
                <a:ea typeface="Neuton Light"/>
                <a:cs typeface="Neuton Light"/>
                <a:sym typeface="Neuton Light"/>
              </a:defRPr>
            </a:lvl8pPr>
            <a:lvl9pPr lvl="8">
              <a:spcBef>
                <a:spcPts val="0"/>
              </a:spcBef>
              <a:spcAft>
                <a:spcPts val="0"/>
              </a:spcAft>
              <a:buClr>
                <a:schemeClr val="dk1"/>
              </a:buClr>
              <a:buSzPts val="2800"/>
              <a:buFont typeface="Neuton Light"/>
              <a:buNone/>
              <a:defRPr sz="2800">
                <a:latin typeface="Neuton Light"/>
                <a:ea typeface="Neuton Light"/>
                <a:cs typeface="Neuton Light"/>
                <a:sym typeface="Neuton Light"/>
              </a:defRPr>
            </a:lvl9pPr>
          </a:lstStyle>
          <a:p/>
        </p:txBody>
      </p:sp>
      <p:sp>
        <p:nvSpPr>
          <p:cNvPr id="66" name="Google Shape;66;p15"/>
          <p:cNvSpPr txBox="1"/>
          <p:nvPr>
            <p:ph idx="2" type="subTitle"/>
          </p:nvPr>
        </p:nvSpPr>
        <p:spPr>
          <a:xfrm>
            <a:off x="4322100" y="538525"/>
            <a:ext cx="3958800" cy="4527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2800"/>
              <a:buFont typeface="Neuton Light"/>
              <a:buNone/>
              <a:defRPr sz="2800">
                <a:latin typeface="Neuton Light"/>
                <a:ea typeface="Neuton Light"/>
                <a:cs typeface="Neuton Light"/>
                <a:sym typeface="Neuton Light"/>
              </a:defRPr>
            </a:lvl1pPr>
            <a:lvl2pPr lvl="1">
              <a:spcBef>
                <a:spcPts val="0"/>
              </a:spcBef>
              <a:spcAft>
                <a:spcPts val="0"/>
              </a:spcAft>
              <a:buClr>
                <a:schemeClr val="dk1"/>
              </a:buClr>
              <a:buSzPts val="2800"/>
              <a:buFont typeface="Neuton Light"/>
              <a:buNone/>
              <a:defRPr sz="2800">
                <a:latin typeface="Neuton Light"/>
                <a:ea typeface="Neuton Light"/>
                <a:cs typeface="Neuton Light"/>
                <a:sym typeface="Neuton Light"/>
              </a:defRPr>
            </a:lvl2pPr>
            <a:lvl3pPr lvl="2">
              <a:spcBef>
                <a:spcPts val="0"/>
              </a:spcBef>
              <a:spcAft>
                <a:spcPts val="0"/>
              </a:spcAft>
              <a:buClr>
                <a:schemeClr val="dk1"/>
              </a:buClr>
              <a:buSzPts val="2800"/>
              <a:buFont typeface="Neuton Light"/>
              <a:buNone/>
              <a:defRPr sz="2800">
                <a:latin typeface="Neuton Light"/>
                <a:ea typeface="Neuton Light"/>
                <a:cs typeface="Neuton Light"/>
                <a:sym typeface="Neuton Light"/>
              </a:defRPr>
            </a:lvl3pPr>
            <a:lvl4pPr lvl="3">
              <a:spcBef>
                <a:spcPts val="0"/>
              </a:spcBef>
              <a:spcAft>
                <a:spcPts val="0"/>
              </a:spcAft>
              <a:buClr>
                <a:schemeClr val="dk1"/>
              </a:buClr>
              <a:buSzPts val="2800"/>
              <a:buFont typeface="Neuton Light"/>
              <a:buNone/>
              <a:defRPr sz="2800">
                <a:latin typeface="Neuton Light"/>
                <a:ea typeface="Neuton Light"/>
                <a:cs typeface="Neuton Light"/>
                <a:sym typeface="Neuton Light"/>
              </a:defRPr>
            </a:lvl4pPr>
            <a:lvl5pPr lvl="4">
              <a:spcBef>
                <a:spcPts val="0"/>
              </a:spcBef>
              <a:spcAft>
                <a:spcPts val="0"/>
              </a:spcAft>
              <a:buClr>
                <a:schemeClr val="dk1"/>
              </a:buClr>
              <a:buSzPts val="2800"/>
              <a:buFont typeface="Neuton Light"/>
              <a:buNone/>
              <a:defRPr sz="2800">
                <a:latin typeface="Neuton Light"/>
                <a:ea typeface="Neuton Light"/>
                <a:cs typeface="Neuton Light"/>
                <a:sym typeface="Neuton Light"/>
              </a:defRPr>
            </a:lvl5pPr>
            <a:lvl6pPr lvl="5">
              <a:spcBef>
                <a:spcPts val="0"/>
              </a:spcBef>
              <a:spcAft>
                <a:spcPts val="0"/>
              </a:spcAft>
              <a:buClr>
                <a:schemeClr val="dk1"/>
              </a:buClr>
              <a:buSzPts val="2800"/>
              <a:buFont typeface="Neuton Light"/>
              <a:buNone/>
              <a:defRPr sz="2800">
                <a:latin typeface="Neuton Light"/>
                <a:ea typeface="Neuton Light"/>
                <a:cs typeface="Neuton Light"/>
                <a:sym typeface="Neuton Light"/>
              </a:defRPr>
            </a:lvl6pPr>
            <a:lvl7pPr lvl="6">
              <a:spcBef>
                <a:spcPts val="0"/>
              </a:spcBef>
              <a:spcAft>
                <a:spcPts val="0"/>
              </a:spcAft>
              <a:buClr>
                <a:schemeClr val="dk1"/>
              </a:buClr>
              <a:buSzPts val="2800"/>
              <a:buFont typeface="Neuton Light"/>
              <a:buNone/>
              <a:defRPr sz="2800">
                <a:latin typeface="Neuton Light"/>
                <a:ea typeface="Neuton Light"/>
                <a:cs typeface="Neuton Light"/>
                <a:sym typeface="Neuton Light"/>
              </a:defRPr>
            </a:lvl7pPr>
            <a:lvl8pPr lvl="7">
              <a:spcBef>
                <a:spcPts val="0"/>
              </a:spcBef>
              <a:spcAft>
                <a:spcPts val="0"/>
              </a:spcAft>
              <a:buClr>
                <a:schemeClr val="dk1"/>
              </a:buClr>
              <a:buSzPts val="2800"/>
              <a:buFont typeface="Neuton Light"/>
              <a:buNone/>
              <a:defRPr sz="2800">
                <a:latin typeface="Neuton Light"/>
                <a:ea typeface="Neuton Light"/>
                <a:cs typeface="Neuton Light"/>
                <a:sym typeface="Neuton Light"/>
              </a:defRPr>
            </a:lvl8pPr>
            <a:lvl9pPr lvl="8">
              <a:spcBef>
                <a:spcPts val="0"/>
              </a:spcBef>
              <a:spcAft>
                <a:spcPts val="0"/>
              </a:spcAft>
              <a:buClr>
                <a:schemeClr val="dk1"/>
              </a:buClr>
              <a:buSzPts val="2800"/>
              <a:buFont typeface="Neuton Light"/>
              <a:buNone/>
              <a:defRPr sz="2800">
                <a:latin typeface="Neuton Light"/>
                <a:ea typeface="Neuton Light"/>
                <a:cs typeface="Neuton Light"/>
                <a:sym typeface="Neuton Light"/>
              </a:defRPr>
            </a:lvl9pPr>
          </a:lstStyle>
          <a:p/>
        </p:txBody>
      </p:sp>
      <p:sp>
        <p:nvSpPr>
          <p:cNvPr id="67" name="Google Shape;67;p15"/>
          <p:cNvSpPr txBox="1"/>
          <p:nvPr>
            <p:ph idx="3" type="subTitle"/>
          </p:nvPr>
        </p:nvSpPr>
        <p:spPr>
          <a:xfrm>
            <a:off x="4322100" y="1061300"/>
            <a:ext cx="3958800" cy="4527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2800"/>
              <a:buFont typeface="Neuton Light"/>
              <a:buNone/>
              <a:defRPr sz="2800">
                <a:latin typeface="Neuton Light"/>
                <a:ea typeface="Neuton Light"/>
                <a:cs typeface="Neuton Light"/>
                <a:sym typeface="Neuton Light"/>
              </a:defRPr>
            </a:lvl1pPr>
            <a:lvl2pPr lvl="1">
              <a:spcBef>
                <a:spcPts val="0"/>
              </a:spcBef>
              <a:spcAft>
                <a:spcPts val="0"/>
              </a:spcAft>
              <a:buClr>
                <a:schemeClr val="dk1"/>
              </a:buClr>
              <a:buSzPts val="2800"/>
              <a:buFont typeface="Neuton Light"/>
              <a:buNone/>
              <a:defRPr sz="2800">
                <a:latin typeface="Neuton Light"/>
                <a:ea typeface="Neuton Light"/>
                <a:cs typeface="Neuton Light"/>
                <a:sym typeface="Neuton Light"/>
              </a:defRPr>
            </a:lvl2pPr>
            <a:lvl3pPr lvl="2">
              <a:spcBef>
                <a:spcPts val="0"/>
              </a:spcBef>
              <a:spcAft>
                <a:spcPts val="0"/>
              </a:spcAft>
              <a:buClr>
                <a:schemeClr val="dk1"/>
              </a:buClr>
              <a:buSzPts val="2800"/>
              <a:buFont typeface="Neuton Light"/>
              <a:buNone/>
              <a:defRPr sz="2800">
                <a:latin typeface="Neuton Light"/>
                <a:ea typeface="Neuton Light"/>
                <a:cs typeface="Neuton Light"/>
                <a:sym typeface="Neuton Light"/>
              </a:defRPr>
            </a:lvl3pPr>
            <a:lvl4pPr lvl="3">
              <a:spcBef>
                <a:spcPts val="0"/>
              </a:spcBef>
              <a:spcAft>
                <a:spcPts val="0"/>
              </a:spcAft>
              <a:buClr>
                <a:schemeClr val="dk1"/>
              </a:buClr>
              <a:buSzPts val="2800"/>
              <a:buFont typeface="Neuton Light"/>
              <a:buNone/>
              <a:defRPr sz="2800">
                <a:latin typeface="Neuton Light"/>
                <a:ea typeface="Neuton Light"/>
                <a:cs typeface="Neuton Light"/>
                <a:sym typeface="Neuton Light"/>
              </a:defRPr>
            </a:lvl4pPr>
            <a:lvl5pPr lvl="4">
              <a:spcBef>
                <a:spcPts val="0"/>
              </a:spcBef>
              <a:spcAft>
                <a:spcPts val="0"/>
              </a:spcAft>
              <a:buClr>
                <a:schemeClr val="dk1"/>
              </a:buClr>
              <a:buSzPts val="2800"/>
              <a:buFont typeface="Neuton Light"/>
              <a:buNone/>
              <a:defRPr sz="2800">
                <a:latin typeface="Neuton Light"/>
                <a:ea typeface="Neuton Light"/>
                <a:cs typeface="Neuton Light"/>
                <a:sym typeface="Neuton Light"/>
              </a:defRPr>
            </a:lvl5pPr>
            <a:lvl6pPr lvl="5">
              <a:spcBef>
                <a:spcPts val="0"/>
              </a:spcBef>
              <a:spcAft>
                <a:spcPts val="0"/>
              </a:spcAft>
              <a:buClr>
                <a:schemeClr val="dk1"/>
              </a:buClr>
              <a:buSzPts val="2800"/>
              <a:buFont typeface="Neuton Light"/>
              <a:buNone/>
              <a:defRPr sz="2800">
                <a:latin typeface="Neuton Light"/>
                <a:ea typeface="Neuton Light"/>
                <a:cs typeface="Neuton Light"/>
                <a:sym typeface="Neuton Light"/>
              </a:defRPr>
            </a:lvl6pPr>
            <a:lvl7pPr lvl="6">
              <a:spcBef>
                <a:spcPts val="0"/>
              </a:spcBef>
              <a:spcAft>
                <a:spcPts val="0"/>
              </a:spcAft>
              <a:buClr>
                <a:schemeClr val="dk1"/>
              </a:buClr>
              <a:buSzPts val="2800"/>
              <a:buFont typeface="Neuton Light"/>
              <a:buNone/>
              <a:defRPr sz="2800">
                <a:latin typeface="Neuton Light"/>
                <a:ea typeface="Neuton Light"/>
                <a:cs typeface="Neuton Light"/>
                <a:sym typeface="Neuton Light"/>
              </a:defRPr>
            </a:lvl7pPr>
            <a:lvl8pPr lvl="7">
              <a:spcBef>
                <a:spcPts val="0"/>
              </a:spcBef>
              <a:spcAft>
                <a:spcPts val="0"/>
              </a:spcAft>
              <a:buClr>
                <a:schemeClr val="dk1"/>
              </a:buClr>
              <a:buSzPts val="2800"/>
              <a:buFont typeface="Neuton Light"/>
              <a:buNone/>
              <a:defRPr sz="2800">
                <a:latin typeface="Neuton Light"/>
                <a:ea typeface="Neuton Light"/>
                <a:cs typeface="Neuton Light"/>
                <a:sym typeface="Neuton Light"/>
              </a:defRPr>
            </a:lvl8pPr>
            <a:lvl9pPr lvl="8">
              <a:spcBef>
                <a:spcPts val="0"/>
              </a:spcBef>
              <a:spcAft>
                <a:spcPts val="0"/>
              </a:spcAft>
              <a:buClr>
                <a:schemeClr val="dk1"/>
              </a:buClr>
              <a:buSzPts val="2800"/>
              <a:buFont typeface="Neuton Light"/>
              <a:buNone/>
              <a:defRPr sz="2800">
                <a:latin typeface="Neuton Light"/>
                <a:ea typeface="Neuton Light"/>
                <a:cs typeface="Neuton Light"/>
                <a:sym typeface="Neuton Light"/>
              </a:defRPr>
            </a:lvl9pPr>
          </a:lstStyle>
          <a:p/>
        </p:txBody>
      </p:sp>
      <p:sp>
        <p:nvSpPr>
          <p:cNvPr id="68" name="Google Shape;68;p15"/>
          <p:cNvSpPr txBox="1"/>
          <p:nvPr>
            <p:ph idx="4" type="subTitle"/>
          </p:nvPr>
        </p:nvSpPr>
        <p:spPr>
          <a:xfrm>
            <a:off x="4322100" y="1560213"/>
            <a:ext cx="3958800" cy="4527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2800"/>
              <a:buFont typeface="Neuton Light"/>
              <a:buNone/>
              <a:defRPr sz="2800">
                <a:latin typeface="Neuton Light"/>
                <a:ea typeface="Neuton Light"/>
                <a:cs typeface="Neuton Light"/>
                <a:sym typeface="Neuton Light"/>
              </a:defRPr>
            </a:lvl1pPr>
            <a:lvl2pPr lvl="1">
              <a:spcBef>
                <a:spcPts val="0"/>
              </a:spcBef>
              <a:spcAft>
                <a:spcPts val="0"/>
              </a:spcAft>
              <a:buClr>
                <a:schemeClr val="dk1"/>
              </a:buClr>
              <a:buSzPts val="2800"/>
              <a:buFont typeface="Neuton Light"/>
              <a:buNone/>
              <a:defRPr sz="2800">
                <a:latin typeface="Neuton Light"/>
                <a:ea typeface="Neuton Light"/>
                <a:cs typeface="Neuton Light"/>
                <a:sym typeface="Neuton Light"/>
              </a:defRPr>
            </a:lvl2pPr>
            <a:lvl3pPr lvl="2">
              <a:spcBef>
                <a:spcPts val="0"/>
              </a:spcBef>
              <a:spcAft>
                <a:spcPts val="0"/>
              </a:spcAft>
              <a:buClr>
                <a:schemeClr val="dk1"/>
              </a:buClr>
              <a:buSzPts val="2800"/>
              <a:buFont typeface="Neuton Light"/>
              <a:buNone/>
              <a:defRPr sz="2800">
                <a:latin typeface="Neuton Light"/>
                <a:ea typeface="Neuton Light"/>
                <a:cs typeface="Neuton Light"/>
                <a:sym typeface="Neuton Light"/>
              </a:defRPr>
            </a:lvl3pPr>
            <a:lvl4pPr lvl="3">
              <a:spcBef>
                <a:spcPts val="0"/>
              </a:spcBef>
              <a:spcAft>
                <a:spcPts val="0"/>
              </a:spcAft>
              <a:buClr>
                <a:schemeClr val="dk1"/>
              </a:buClr>
              <a:buSzPts val="2800"/>
              <a:buFont typeface="Neuton Light"/>
              <a:buNone/>
              <a:defRPr sz="2800">
                <a:latin typeface="Neuton Light"/>
                <a:ea typeface="Neuton Light"/>
                <a:cs typeface="Neuton Light"/>
                <a:sym typeface="Neuton Light"/>
              </a:defRPr>
            </a:lvl4pPr>
            <a:lvl5pPr lvl="4">
              <a:spcBef>
                <a:spcPts val="0"/>
              </a:spcBef>
              <a:spcAft>
                <a:spcPts val="0"/>
              </a:spcAft>
              <a:buClr>
                <a:schemeClr val="dk1"/>
              </a:buClr>
              <a:buSzPts val="2800"/>
              <a:buFont typeface="Neuton Light"/>
              <a:buNone/>
              <a:defRPr sz="2800">
                <a:latin typeface="Neuton Light"/>
                <a:ea typeface="Neuton Light"/>
                <a:cs typeface="Neuton Light"/>
                <a:sym typeface="Neuton Light"/>
              </a:defRPr>
            </a:lvl5pPr>
            <a:lvl6pPr lvl="5">
              <a:spcBef>
                <a:spcPts val="0"/>
              </a:spcBef>
              <a:spcAft>
                <a:spcPts val="0"/>
              </a:spcAft>
              <a:buClr>
                <a:schemeClr val="dk1"/>
              </a:buClr>
              <a:buSzPts val="2800"/>
              <a:buFont typeface="Neuton Light"/>
              <a:buNone/>
              <a:defRPr sz="2800">
                <a:latin typeface="Neuton Light"/>
                <a:ea typeface="Neuton Light"/>
                <a:cs typeface="Neuton Light"/>
                <a:sym typeface="Neuton Light"/>
              </a:defRPr>
            </a:lvl6pPr>
            <a:lvl7pPr lvl="6">
              <a:spcBef>
                <a:spcPts val="0"/>
              </a:spcBef>
              <a:spcAft>
                <a:spcPts val="0"/>
              </a:spcAft>
              <a:buClr>
                <a:schemeClr val="dk1"/>
              </a:buClr>
              <a:buSzPts val="2800"/>
              <a:buFont typeface="Neuton Light"/>
              <a:buNone/>
              <a:defRPr sz="2800">
                <a:latin typeface="Neuton Light"/>
                <a:ea typeface="Neuton Light"/>
                <a:cs typeface="Neuton Light"/>
                <a:sym typeface="Neuton Light"/>
              </a:defRPr>
            </a:lvl7pPr>
            <a:lvl8pPr lvl="7">
              <a:spcBef>
                <a:spcPts val="0"/>
              </a:spcBef>
              <a:spcAft>
                <a:spcPts val="0"/>
              </a:spcAft>
              <a:buClr>
                <a:schemeClr val="dk1"/>
              </a:buClr>
              <a:buSzPts val="2800"/>
              <a:buFont typeface="Neuton Light"/>
              <a:buNone/>
              <a:defRPr sz="2800">
                <a:latin typeface="Neuton Light"/>
                <a:ea typeface="Neuton Light"/>
                <a:cs typeface="Neuton Light"/>
                <a:sym typeface="Neuton Light"/>
              </a:defRPr>
            </a:lvl8pPr>
            <a:lvl9pPr lvl="8">
              <a:spcBef>
                <a:spcPts val="0"/>
              </a:spcBef>
              <a:spcAft>
                <a:spcPts val="0"/>
              </a:spcAft>
              <a:buClr>
                <a:schemeClr val="dk1"/>
              </a:buClr>
              <a:buSzPts val="2800"/>
              <a:buFont typeface="Neuton Light"/>
              <a:buNone/>
              <a:defRPr sz="2800">
                <a:latin typeface="Neuton Light"/>
                <a:ea typeface="Neuton Light"/>
                <a:cs typeface="Neuton Light"/>
                <a:sym typeface="Neuton Light"/>
              </a:defRPr>
            </a:lvl9pPr>
          </a:lstStyle>
          <a:p/>
        </p:txBody>
      </p:sp>
      <p:sp>
        <p:nvSpPr>
          <p:cNvPr id="69" name="Google Shape;69;p15"/>
          <p:cNvSpPr txBox="1"/>
          <p:nvPr>
            <p:ph idx="5" type="subTitle"/>
          </p:nvPr>
        </p:nvSpPr>
        <p:spPr>
          <a:xfrm>
            <a:off x="4322100" y="2094363"/>
            <a:ext cx="3958800" cy="4527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2800"/>
              <a:buFont typeface="Neuton Light"/>
              <a:buNone/>
              <a:defRPr sz="2800">
                <a:latin typeface="Neuton Light"/>
                <a:ea typeface="Neuton Light"/>
                <a:cs typeface="Neuton Light"/>
                <a:sym typeface="Neuton Light"/>
              </a:defRPr>
            </a:lvl1pPr>
            <a:lvl2pPr lvl="1">
              <a:spcBef>
                <a:spcPts val="0"/>
              </a:spcBef>
              <a:spcAft>
                <a:spcPts val="0"/>
              </a:spcAft>
              <a:buClr>
                <a:schemeClr val="dk1"/>
              </a:buClr>
              <a:buSzPts val="2800"/>
              <a:buFont typeface="Neuton Light"/>
              <a:buNone/>
              <a:defRPr sz="2800">
                <a:latin typeface="Neuton Light"/>
                <a:ea typeface="Neuton Light"/>
                <a:cs typeface="Neuton Light"/>
                <a:sym typeface="Neuton Light"/>
              </a:defRPr>
            </a:lvl2pPr>
            <a:lvl3pPr lvl="2">
              <a:spcBef>
                <a:spcPts val="0"/>
              </a:spcBef>
              <a:spcAft>
                <a:spcPts val="0"/>
              </a:spcAft>
              <a:buClr>
                <a:schemeClr val="dk1"/>
              </a:buClr>
              <a:buSzPts val="2800"/>
              <a:buFont typeface="Neuton Light"/>
              <a:buNone/>
              <a:defRPr sz="2800">
                <a:latin typeface="Neuton Light"/>
                <a:ea typeface="Neuton Light"/>
                <a:cs typeface="Neuton Light"/>
                <a:sym typeface="Neuton Light"/>
              </a:defRPr>
            </a:lvl3pPr>
            <a:lvl4pPr lvl="3">
              <a:spcBef>
                <a:spcPts val="0"/>
              </a:spcBef>
              <a:spcAft>
                <a:spcPts val="0"/>
              </a:spcAft>
              <a:buClr>
                <a:schemeClr val="dk1"/>
              </a:buClr>
              <a:buSzPts val="2800"/>
              <a:buFont typeface="Neuton Light"/>
              <a:buNone/>
              <a:defRPr sz="2800">
                <a:latin typeface="Neuton Light"/>
                <a:ea typeface="Neuton Light"/>
                <a:cs typeface="Neuton Light"/>
                <a:sym typeface="Neuton Light"/>
              </a:defRPr>
            </a:lvl4pPr>
            <a:lvl5pPr lvl="4">
              <a:spcBef>
                <a:spcPts val="0"/>
              </a:spcBef>
              <a:spcAft>
                <a:spcPts val="0"/>
              </a:spcAft>
              <a:buClr>
                <a:schemeClr val="dk1"/>
              </a:buClr>
              <a:buSzPts val="2800"/>
              <a:buFont typeface="Neuton Light"/>
              <a:buNone/>
              <a:defRPr sz="2800">
                <a:latin typeface="Neuton Light"/>
                <a:ea typeface="Neuton Light"/>
                <a:cs typeface="Neuton Light"/>
                <a:sym typeface="Neuton Light"/>
              </a:defRPr>
            </a:lvl5pPr>
            <a:lvl6pPr lvl="5">
              <a:spcBef>
                <a:spcPts val="0"/>
              </a:spcBef>
              <a:spcAft>
                <a:spcPts val="0"/>
              </a:spcAft>
              <a:buClr>
                <a:schemeClr val="dk1"/>
              </a:buClr>
              <a:buSzPts val="2800"/>
              <a:buFont typeface="Neuton Light"/>
              <a:buNone/>
              <a:defRPr sz="2800">
                <a:latin typeface="Neuton Light"/>
                <a:ea typeface="Neuton Light"/>
                <a:cs typeface="Neuton Light"/>
                <a:sym typeface="Neuton Light"/>
              </a:defRPr>
            </a:lvl6pPr>
            <a:lvl7pPr lvl="6">
              <a:spcBef>
                <a:spcPts val="0"/>
              </a:spcBef>
              <a:spcAft>
                <a:spcPts val="0"/>
              </a:spcAft>
              <a:buClr>
                <a:schemeClr val="dk1"/>
              </a:buClr>
              <a:buSzPts val="2800"/>
              <a:buFont typeface="Neuton Light"/>
              <a:buNone/>
              <a:defRPr sz="2800">
                <a:latin typeface="Neuton Light"/>
                <a:ea typeface="Neuton Light"/>
                <a:cs typeface="Neuton Light"/>
                <a:sym typeface="Neuton Light"/>
              </a:defRPr>
            </a:lvl7pPr>
            <a:lvl8pPr lvl="7">
              <a:spcBef>
                <a:spcPts val="0"/>
              </a:spcBef>
              <a:spcAft>
                <a:spcPts val="0"/>
              </a:spcAft>
              <a:buClr>
                <a:schemeClr val="dk1"/>
              </a:buClr>
              <a:buSzPts val="2800"/>
              <a:buFont typeface="Neuton Light"/>
              <a:buNone/>
              <a:defRPr sz="2800">
                <a:latin typeface="Neuton Light"/>
                <a:ea typeface="Neuton Light"/>
                <a:cs typeface="Neuton Light"/>
                <a:sym typeface="Neuton Light"/>
              </a:defRPr>
            </a:lvl8pPr>
            <a:lvl9pPr lvl="8">
              <a:spcBef>
                <a:spcPts val="0"/>
              </a:spcBef>
              <a:spcAft>
                <a:spcPts val="0"/>
              </a:spcAft>
              <a:buClr>
                <a:schemeClr val="dk1"/>
              </a:buClr>
              <a:buSzPts val="2800"/>
              <a:buFont typeface="Neuton Light"/>
              <a:buNone/>
              <a:defRPr sz="2800">
                <a:latin typeface="Neuton Light"/>
                <a:ea typeface="Neuton Light"/>
                <a:cs typeface="Neuton Light"/>
                <a:sym typeface="Neuton Light"/>
              </a:defRPr>
            </a:lvl9pPr>
          </a:lstStyle>
          <a:p/>
        </p:txBody>
      </p:sp>
      <p:sp>
        <p:nvSpPr>
          <p:cNvPr id="70" name="Google Shape;70;p15"/>
          <p:cNvSpPr txBox="1"/>
          <p:nvPr>
            <p:ph idx="6" type="subTitle"/>
          </p:nvPr>
        </p:nvSpPr>
        <p:spPr>
          <a:xfrm>
            <a:off x="4322100" y="2605313"/>
            <a:ext cx="3958800" cy="4527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2800"/>
              <a:buFont typeface="Neuton Light"/>
              <a:buNone/>
              <a:defRPr sz="2800">
                <a:latin typeface="Neuton Light"/>
                <a:ea typeface="Neuton Light"/>
                <a:cs typeface="Neuton Light"/>
                <a:sym typeface="Neuton Light"/>
              </a:defRPr>
            </a:lvl1pPr>
            <a:lvl2pPr lvl="1">
              <a:spcBef>
                <a:spcPts val="0"/>
              </a:spcBef>
              <a:spcAft>
                <a:spcPts val="0"/>
              </a:spcAft>
              <a:buClr>
                <a:schemeClr val="dk1"/>
              </a:buClr>
              <a:buSzPts val="2800"/>
              <a:buFont typeface="Neuton Light"/>
              <a:buNone/>
              <a:defRPr sz="2800">
                <a:latin typeface="Neuton Light"/>
                <a:ea typeface="Neuton Light"/>
                <a:cs typeface="Neuton Light"/>
                <a:sym typeface="Neuton Light"/>
              </a:defRPr>
            </a:lvl2pPr>
            <a:lvl3pPr lvl="2">
              <a:spcBef>
                <a:spcPts val="0"/>
              </a:spcBef>
              <a:spcAft>
                <a:spcPts val="0"/>
              </a:spcAft>
              <a:buClr>
                <a:schemeClr val="dk1"/>
              </a:buClr>
              <a:buSzPts val="2800"/>
              <a:buFont typeface="Neuton Light"/>
              <a:buNone/>
              <a:defRPr sz="2800">
                <a:latin typeface="Neuton Light"/>
                <a:ea typeface="Neuton Light"/>
                <a:cs typeface="Neuton Light"/>
                <a:sym typeface="Neuton Light"/>
              </a:defRPr>
            </a:lvl3pPr>
            <a:lvl4pPr lvl="3">
              <a:spcBef>
                <a:spcPts val="0"/>
              </a:spcBef>
              <a:spcAft>
                <a:spcPts val="0"/>
              </a:spcAft>
              <a:buClr>
                <a:schemeClr val="dk1"/>
              </a:buClr>
              <a:buSzPts val="2800"/>
              <a:buFont typeface="Neuton Light"/>
              <a:buNone/>
              <a:defRPr sz="2800">
                <a:latin typeface="Neuton Light"/>
                <a:ea typeface="Neuton Light"/>
                <a:cs typeface="Neuton Light"/>
                <a:sym typeface="Neuton Light"/>
              </a:defRPr>
            </a:lvl4pPr>
            <a:lvl5pPr lvl="4">
              <a:spcBef>
                <a:spcPts val="0"/>
              </a:spcBef>
              <a:spcAft>
                <a:spcPts val="0"/>
              </a:spcAft>
              <a:buClr>
                <a:schemeClr val="dk1"/>
              </a:buClr>
              <a:buSzPts val="2800"/>
              <a:buFont typeface="Neuton Light"/>
              <a:buNone/>
              <a:defRPr sz="2800">
                <a:latin typeface="Neuton Light"/>
                <a:ea typeface="Neuton Light"/>
                <a:cs typeface="Neuton Light"/>
                <a:sym typeface="Neuton Light"/>
              </a:defRPr>
            </a:lvl5pPr>
            <a:lvl6pPr lvl="5">
              <a:spcBef>
                <a:spcPts val="0"/>
              </a:spcBef>
              <a:spcAft>
                <a:spcPts val="0"/>
              </a:spcAft>
              <a:buClr>
                <a:schemeClr val="dk1"/>
              </a:buClr>
              <a:buSzPts val="2800"/>
              <a:buFont typeface="Neuton Light"/>
              <a:buNone/>
              <a:defRPr sz="2800">
                <a:latin typeface="Neuton Light"/>
                <a:ea typeface="Neuton Light"/>
                <a:cs typeface="Neuton Light"/>
                <a:sym typeface="Neuton Light"/>
              </a:defRPr>
            </a:lvl6pPr>
            <a:lvl7pPr lvl="6">
              <a:spcBef>
                <a:spcPts val="0"/>
              </a:spcBef>
              <a:spcAft>
                <a:spcPts val="0"/>
              </a:spcAft>
              <a:buClr>
                <a:schemeClr val="dk1"/>
              </a:buClr>
              <a:buSzPts val="2800"/>
              <a:buFont typeface="Neuton Light"/>
              <a:buNone/>
              <a:defRPr sz="2800">
                <a:latin typeface="Neuton Light"/>
                <a:ea typeface="Neuton Light"/>
                <a:cs typeface="Neuton Light"/>
                <a:sym typeface="Neuton Light"/>
              </a:defRPr>
            </a:lvl7pPr>
            <a:lvl8pPr lvl="7">
              <a:spcBef>
                <a:spcPts val="0"/>
              </a:spcBef>
              <a:spcAft>
                <a:spcPts val="0"/>
              </a:spcAft>
              <a:buClr>
                <a:schemeClr val="dk1"/>
              </a:buClr>
              <a:buSzPts val="2800"/>
              <a:buFont typeface="Neuton Light"/>
              <a:buNone/>
              <a:defRPr sz="2800">
                <a:latin typeface="Neuton Light"/>
                <a:ea typeface="Neuton Light"/>
                <a:cs typeface="Neuton Light"/>
                <a:sym typeface="Neuton Light"/>
              </a:defRPr>
            </a:lvl8pPr>
            <a:lvl9pPr lvl="8">
              <a:spcBef>
                <a:spcPts val="0"/>
              </a:spcBef>
              <a:spcAft>
                <a:spcPts val="0"/>
              </a:spcAft>
              <a:buClr>
                <a:schemeClr val="dk1"/>
              </a:buClr>
              <a:buSzPts val="2800"/>
              <a:buFont typeface="Neuton Light"/>
              <a:buNone/>
              <a:defRPr sz="2800">
                <a:latin typeface="Neuton Light"/>
                <a:ea typeface="Neuton Light"/>
                <a:cs typeface="Neuton Light"/>
                <a:sym typeface="Neuton Light"/>
              </a:defRPr>
            </a:lvl9pPr>
          </a:lstStyle>
          <a:p/>
        </p:txBody>
      </p:sp>
      <p:sp>
        <p:nvSpPr>
          <p:cNvPr id="71" name="Google Shape;71;p15"/>
          <p:cNvSpPr txBox="1"/>
          <p:nvPr>
            <p:ph idx="7" type="subTitle"/>
          </p:nvPr>
        </p:nvSpPr>
        <p:spPr>
          <a:xfrm>
            <a:off x="4322100" y="3120113"/>
            <a:ext cx="3958800" cy="4527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2800"/>
              <a:buFont typeface="Neuton Light"/>
              <a:buNone/>
              <a:defRPr sz="2800">
                <a:latin typeface="Neuton Light"/>
                <a:ea typeface="Neuton Light"/>
                <a:cs typeface="Neuton Light"/>
                <a:sym typeface="Neuton Light"/>
              </a:defRPr>
            </a:lvl1pPr>
            <a:lvl2pPr lvl="1">
              <a:spcBef>
                <a:spcPts val="0"/>
              </a:spcBef>
              <a:spcAft>
                <a:spcPts val="0"/>
              </a:spcAft>
              <a:buClr>
                <a:schemeClr val="dk1"/>
              </a:buClr>
              <a:buSzPts val="2800"/>
              <a:buFont typeface="Neuton Light"/>
              <a:buNone/>
              <a:defRPr sz="2800">
                <a:latin typeface="Neuton Light"/>
                <a:ea typeface="Neuton Light"/>
                <a:cs typeface="Neuton Light"/>
                <a:sym typeface="Neuton Light"/>
              </a:defRPr>
            </a:lvl2pPr>
            <a:lvl3pPr lvl="2">
              <a:spcBef>
                <a:spcPts val="0"/>
              </a:spcBef>
              <a:spcAft>
                <a:spcPts val="0"/>
              </a:spcAft>
              <a:buClr>
                <a:schemeClr val="dk1"/>
              </a:buClr>
              <a:buSzPts val="2800"/>
              <a:buFont typeface="Neuton Light"/>
              <a:buNone/>
              <a:defRPr sz="2800">
                <a:latin typeface="Neuton Light"/>
                <a:ea typeface="Neuton Light"/>
                <a:cs typeface="Neuton Light"/>
                <a:sym typeface="Neuton Light"/>
              </a:defRPr>
            </a:lvl3pPr>
            <a:lvl4pPr lvl="3">
              <a:spcBef>
                <a:spcPts val="0"/>
              </a:spcBef>
              <a:spcAft>
                <a:spcPts val="0"/>
              </a:spcAft>
              <a:buClr>
                <a:schemeClr val="dk1"/>
              </a:buClr>
              <a:buSzPts val="2800"/>
              <a:buFont typeface="Neuton Light"/>
              <a:buNone/>
              <a:defRPr sz="2800">
                <a:latin typeface="Neuton Light"/>
                <a:ea typeface="Neuton Light"/>
                <a:cs typeface="Neuton Light"/>
                <a:sym typeface="Neuton Light"/>
              </a:defRPr>
            </a:lvl4pPr>
            <a:lvl5pPr lvl="4">
              <a:spcBef>
                <a:spcPts val="0"/>
              </a:spcBef>
              <a:spcAft>
                <a:spcPts val="0"/>
              </a:spcAft>
              <a:buClr>
                <a:schemeClr val="dk1"/>
              </a:buClr>
              <a:buSzPts val="2800"/>
              <a:buFont typeface="Neuton Light"/>
              <a:buNone/>
              <a:defRPr sz="2800">
                <a:latin typeface="Neuton Light"/>
                <a:ea typeface="Neuton Light"/>
                <a:cs typeface="Neuton Light"/>
                <a:sym typeface="Neuton Light"/>
              </a:defRPr>
            </a:lvl5pPr>
            <a:lvl6pPr lvl="5">
              <a:spcBef>
                <a:spcPts val="0"/>
              </a:spcBef>
              <a:spcAft>
                <a:spcPts val="0"/>
              </a:spcAft>
              <a:buClr>
                <a:schemeClr val="dk1"/>
              </a:buClr>
              <a:buSzPts val="2800"/>
              <a:buFont typeface="Neuton Light"/>
              <a:buNone/>
              <a:defRPr sz="2800">
                <a:latin typeface="Neuton Light"/>
                <a:ea typeface="Neuton Light"/>
                <a:cs typeface="Neuton Light"/>
                <a:sym typeface="Neuton Light"/>
              </a:defRPr>
            </a:lvl6pPr>
            <a:lvl7pPr lvl="6">
              <a:spcBef>
                <a:spcPts val="0"/>
              </a:spcBef>
              <a:spcAft>
                <a:spcPts val="0"/>
              </a:spcAft>
              <a:buClr>
                <a:schemeClr val="dk1"/>
              </a:buClr>
              <a:buSzPts val="2800"/>
              <a:buFont typeface="Neuton Light"/>
              <a:buNone/>
              <a:defRPr sz="2800">
                <a:latin typeface="Neuton Light"/>
                <a:ea typeface="Neuton Light"/>
                <a:cs typeface="Neuton Light"/>
                <a:sym typeface="Neuton Light"/>
              </a:defRPr>
            </a:lvl7pPr>
            <a:lvl8pPr lvl="7">
              <a:spcBef>
                <a:spcPts val="0"/>
              </a:spcBef>
              <a:spcAft>
                <a:spcPts val="0"/>
              </a:spcAft>
              <a:buClr>
                <a:schemeClr val="dk1"/>
              </a:buClr>
              <a:buSzPts val="2800"/>
              <a:buFont typeface="Neuton Light"/>
              <a:buNone/>
              <a:defRPr sz="2800">
                <a:latin typeface="Neuton Light"/>
                <a:ea typeface="Neuton Light"/>
                <a:cs typeface="Neuton Light"/>
                <a:sym typeface="Neuton Light"/>
              </a:defRPr>
            </a:lvl8pPr>
            <a:lvl9pPr lvl="8">
              <a:spcBef>
                <a:spcPts val="0"/>
              </a:spcBef>
              <a:spcAft>
                <a:spcPts val="0"/>
              </a:spcAft>
              <a:buClr>
                <a:schemeClr val="dk1"/>
              </a:buClr>
              <a:buSzPts val="2800"/>
              <a:buFont typeface="Neuton Light"/>
              <a:buNone/>
              <a:defRPr sz="2800">
                <a:latin typeface="Neuton Light"/>
                <a:ea typeface="Neuton Light"/>
                <a:cs typeface="Neuton Light"/>
                <a:sym typeface="Neuton Light"/>
              </a:defRPr>
            </a:lvl9pPr>
          </a:lstStyle>
          <a:p/>
        </p:txBody>
      </p:sp>
      <p:sp>
        <p:nvSpPr>
          <p:cNvPr id="72" name="Google Shape;72;p15"/>
          <p:cNvSpPr txBox="1"/>
          <p:nvPr>
            <p:ph idx="8" type="subTitle"/>
          </p:nvPr>
        </p:nvSpPr>
        <p:spPr>
          <a:xfrm>
            <a:off x="4322100" y="3634825"/>
            <a:ext cx="3958800" cy="4527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2800"/>
              <a:buFont typeface="Neuton Light"/>
              <a:buNone/>
              <a:defRPr sz="2800">
                <a:latin typeface="Neuton Light"/>
                <a:ea typeface="Neuton Light"/>
                <a:cs typeface="Neuton Light"/>
                <a:sym typeface="Neuton Light"/>
              </a:defRPr>
            </a:lvl1pPr>
            <a:lvl2pPr lvl="1">
              <a:spcBef>
                <a:spcPts val="0"/>
              </a:spcBef>
              <a:spcAft>
                <a:spcPts val="0"/>
              </a:spcAft>
              <a:buClr>
                <a:schemeClr val="dk1"/>
              </a:buClr>
              <a:buSzPts val="2800"/>
              <a:buFont typeface="Neuton Light"/>
              <a:buNone/>
              <a:defRPr sz="2800">
                <a:latin typeface="Neuton Light"/>
                <a:ea typeface="Neuton Light"/>
                <a:cs typeface="Neuton Light"/>
                <a:sym typeface="Neuton Light"/>
              </a:defRPr>
            </a:lvl2pPr>
            <a:lvl3pPr lvl="2">
              <a:spcBef>
                <a:spcPts val="0"/>
              </a:spcBef>
              <a:spcAft>
                <a:spcPts val="0"/>
              </a:spcAft>
              <a:buClr>
                <a:schemeClr val="dk1"/>
              </a:buClr>
              <a:buSzPts val="2800"/>
              <a:buFont typeface="Neuton Light"/>
              <a:buNone/>
              <a:defRPr sz="2800">
                <a:latin typeface="Neuton Light"/>
                <a:ea typeface="Neuton Light"/>
                <a:cs typeface="Neuton Light"/>
                <a:sym typeface="Neuton Light"/>
              </a:defRPr>
            </a:lvl3pPr>
            <a:lvl4pPr lvl="3">
              <a:spcBef>
                <a:spcPts val="0"/>
              </a:spcBef>
              <a:spcAft>
                <a:spcPts val="0"/>
              </a:spcAft>
              <a:buClr>
                <a:schemeClr val="dk1"/>
              </a:buClr>
              <a:buSzPts val="2800"/>
              <a:buFont typeface="Neuton Light"/>
              <a:buNone/>
              <a:defRPr sz="2800">
                <a:latin typeface="Neuton Light"/>
                <a:ea typeface="Neuton Light"/>
                <a:cs typeface="Neuton Light"/>
                <a:sym typeface="Neuton Light"/>
              </a:defRPr>
            </a:lvl4pPr>
            <a:lvl5pPr lvl="4">
              <a:spcBef>
                <a:spcPts val="0"/>
              </a:spcBef>
              <a:spcAft>
                <a:spcPts val="0"/>
              </a:spcAft>
              <a:buClr>
                <a:schemeClr val="dk1"/>
              </a:buClr>
              <a:buSzPts val="2800"/>
              <a:buFont typeface="Neuton Light"/>
              <a:buNone/>
              <a:defRPr sz="2800">
                <a:latin typeface="Neuton Light"/>
                <a:ea typeface="Neuton Light"/>
                <a:cs typeface="Neuton Light"/>
                <a:sym typeface="Neuton Light"/>
              </a:defRPr>
            </a:lvl5pPr>
            <a:lvl6pPr lvl="5">
              <a:spcBef>
                <a:spcPts val="0"/>
              </a:spcBef>
              <a:spcAft>
                <a:spcPts val="0"/>
              </a:spcAft>
              <a:buClr>
                <a:schemeClr val="dk1"/>
              </a:buClr>
              <a:buSzPts val="2800"/>
              <a:buFont typeface="Neuton Light"/>
              <a:buNone/>
              <a:defRPr sz="2800">
                <a:latin typeface="Neuton Light"/>
                <a:ea typeface="Neuton Light"/>
                <a:cs typeface="Neuton Light"/>
                <a:sym typeface="Neuton Light"/>
              </a:defRPr>
            </a:lvl6pPr>
            <a:lvl7pPr lvl="6">
              <a:spcBef>
                <a:spcPts val="0"/>
              </a:spcBef>
              <a:spcAft>
                <a:spcPts val="0"/>
              </a:spcAft>
              <a:buClr>
                <a:schemeClr val="dk1"/>
              </a:buClr>
              <a:buSzPts val="2800"/>
              <a:buFont typeface="Neuton Light"/>
              <a:buNone/>
              <a:defRPr sz="2800">
                <a:latin typeface="Neuton Light"/>
                <a:ea typeface="Neuton Light"/>
                <a:cs typeface="Neuton Light"/>
                <a:sym typeface="Neuton Light"/>
              </a:defRPr>
            </a:lvl7pPr>
            <a:lvl8pPr lvl="7">
              <a:spcBef>
                <a:spcPts val="0"/>
              </a:spcBef>
              <a:spcAft>
                <a:spcPts val="0"/>
              </a:spcAft>
              <a:buClr>
                <a:schemeClr val="dk1"/>
              </a:buClr>
              <a:buSzPts val="2800"/>
              <a:buFont typeface="Neuton Light"/>
              <a:buNone/>
              <a:defRPr sz="2800">
                <a:latin typeface="Neuton Light"/>
                <a:ea typeface="Neuton Light"/>
                <a:cs typeface="Neuton Light"/>
                <a:sym typeface="Neuton Light"/>
              </a:defRPr>
            </a:lvl8pPr>
            <a:lvl9pPr lvl="8">
              <a:spcBef>
                <a:spcPts val="0"/>
              </a:spcBef>
              <a:spcAft>
                <a:spcPts val="0"/>
              </a:spcAft>
              <a:buClr>
                <a:schemeClr val="dk1"/>
              </a:buClr>
              <a:buSzPts val="2800"/>
              <a:buFont typeface="Neuton Light"/>
              <a:buNone/>
              <a:defRPr sz="2800">
                <a:latin typeface="Neuton Light"/>
                <a:ea typeface="Neuton Light"/>
                <a:cs typeface="Neuton Light"/>
                <a:sym typeface="Neuton Light"/>
              </a:defRPr>
            </a:lvl9pPr>
          </a:lstStyle>
          <a:p/>
        </p:txBody>
      </p:sp>
      <p:sp>
        <p:nvSpPr>
          <p:cNvPr id="73" name="Google Shape;73;p15"/>
          <p:cNvSpPr txBox="1"/>
          <p:nvPr>
            <p:ph idx="9" type="subTitle"/>
          </p:nvPr>
        </p:nvSpPr>
        <p:spPr>
          <a:xfrm>
            <a:off x="4322100" y="4152488"/>
            <a:ext cx="3958800" cy="4527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2800"/>
              <a:buFont typeface="Neuton Light"/>
              <a:buNone/>
              <a:defRPr sz="2800">
                <a:latin typeface="Neuton Light"/>
                <a:ea typeface="Neuton Light"/>
                <a:cs typeface="Neuton Light"/>
                <a:sym typeface="Neuton Light"/>
              </a:defRPr>
            </a:lvl1pPr>
            <a:lvl2pPr lvl="1">
              <a:spcBef>
                <a:spcPts val="0"/>
              </a:spcBef>
              <a:spcAft>
                <a:spcPts val="0"/>
              </a:spcAft>
              <a:buClr>
                <a:schemeClr val="dk1"/>
              </a:buClr>
              <a:buSzPts val="2800"/>
              <a:buFont typeface="Neuton Light"/>
              <a:buNone/>
              <a:defRPr sz="2800">
                <a:latin typeface="Neuton Light"/>
                <a:ea typeface="Neuton Light"/>
                <a:cs typeface="Neuton Light"/>
                <a:sym typeface="Neuton Light"/>
              </a:defRPr>
            </a:lvl2pPr>
            <a:lvl3pPr lvl="2">
              <a:spcBef>
                <a:spcPts val="0"/>
              </a:spcBef>
              <a:spcAft>
                <a:spcPts val="0"/>
              </a:spcAft>
              <a:buClr>
                <a:schemeClr val="dk1"/>
              </a:buClr>
              <a:buSzPts val="2800"/>
              <a:buFont typeface="Neuton Light"/>
              <a:buNone/>
              <a:defRPr sz="2800">
                <a:latin typeface="Neuton Light"/>
                <a:ea typeface="Neuton Light"/>
                <a:cs typeface="Neuton Light"/>
                <a:sym typeface="Neuton Light"/>
              </a:defRPr>
            </a:lvl3pPr>
            <a:lvl4pPr lvl="3">
              <a:spcBef>
                <a:spcPts val="0"/>
              </a:spcBef>
              <a:spcAft>
                <a:spcPts val="0"/>
              </a:spcAft>
              <a:buClr>
                <a:schemeClr val="dk1"/>
              </a:buClr>
              <a:buSzPts val="2800"/>
              <a:buFont typeface="Neuton Light"/>
              <a:buNone/>
              <a:defRPr sz="2800">
                <a:latin typeface="Neuton Light"/>
                <a:ea typeface="Neuton Light"/>
                <a:cs typeface="Neuton Light"/>
                <a:sym typeface="Neuton Light"/>
              </a:defRPr>
            </a:lvl4pPr>
            <a:lvl5pPr lvl="4">
              <a:spcBef>
                <a:spcPts val="0"/>
              </a:spcBef>
              <a:spcAft>
                <a:spcPts val="0"/>
              </a:spcAft>
              <a:buClr>
                <a:schemeClr val="dk1"/>
              </a:buClr>
              <a:buSzPts val="2800"/>
              <a:buFont typeface="Neuton Light"/>
              <a:buNone/>
              <a:defRPr sz="2800">
                <a:latin typeface="Neuton Light"/>
                <a:ea typeface="Neuton Light"/>
                <a:cs typeface="Neuton Light"/>
                <a:sym typeface="Neuton Light"/>
              </a:defRPr>
            </a:lvl5pPr>
            <a:lvl6pPr lvl="5">
              <a:spcBef>
                <a:spcPts val="0"/>
              </a:spcBef>
              <a:spcAft>
                <a:spcPts val="0"/>
              </a:spcAft>
              <a:buClr>
                <a:schemeClr val="dk1"/>
              </a:buClr>
              <a:buSzPts val="2800"/>
              <a:buFont typeface="Neuton Light"/>
              <a:buNone/>
              <a:defRPr sz="2800">
                <a:latin typeface="Neuton Light"/>
                <a:ea typeface="Neuton Light"/>
                <a:cs typeface="Neuton Light"/>
                <a:sym typeface="Neuton Light"/>
              </a:defRPr>
            </a:lvl6pPr>
            <a:lvl7pPr lvl="6">
              <a:spcBef>
                <a:spcPts val="0"/>
              </a:spcBef>
              <a:spcAft>
                <a:spcPts val="0"/>
              </a:spcAft>
              <a:buClr>
                <a:schemeClr val="dk1"/>
              </a:buClr>
              <a:buSzPts val="2800"/>
              <a:buFont typeface="Neuton Light"/>
              <a:buNone/>
              <a:defRPr sz="2800">
                <a:latin typeface="Neuton Light"/>
                <a:ea typeface="Neuton Light"/>
                <a:cs typeface="Neuton Light"/>
                <a:sym typeface="Neuton Light"/>
              </a:defRPr>
            </a:lvl7pPr>
            <a:lvl8pPr lvl="7">
              <a:spcBef>
                <a:spcPts val="0"/>
              </a:spcBef>
              <a:spcAft>
                <a:spcPts val="0"/>
              </a:spcAft>
              <a:buClr>
                <a:schemeClr val="dk1"/>
              </a:buClr>
              <a:buSzPts val="2800"/>
              <a:buFont typeface="Neuton Light"/>
              <a:buNone/>
              <a:defRPr sz="2800">
                <a:latin typeface="Neuton Light"/>
                <a:ea typeface="Neuton Light"/>
                <a:cs typeface="Neuton Light"/>
                <a:sym typeface="Neuton Light"/>
              </a:defRPr>
            </a:lvl8pPr>
            <a:lvl9pPr lvl="8">
              <a:spcBef>
                <a:spcPts val="0"/>
              </a:spcBef>
              <a:spcAft>
                <a:spcPts val="0"/>
              </a:spcAft>
              <a:buClr>
                <a:schemeClr val="dk1"/>
              </a:buClr>
              <a:buSzPts val="2800"/>
              <a:buFont typeface="Neuton Light"/>
              <a:buNone/>
              <a:defRPr sz="2800">
                <a:latin typeface="Neuton Light"/>
                <a:ea typeface="Neuton Light"/>
                <a:cs typeface="Neuton Light"/>
                <a:sym typeface="Neuton Light"/>
              </a:defRPr>
            </a:lvl9pPr>
          </a:lstStyle>
          <a:p/>
        </p:txBody>
      </p:sp>
      <p:sp>
        <p:nvSpPr>
          <p:cNvPr id="74" name="Google Shape;74;p15"/>
          <p:cNvSpPr txBox="1"/>
          <p:nvPr>
            <p:ph idx="13" type="subTitle"/>
          </p:nvPr>
        </p:nvSpPr>
        <p:spPr>
          <a:xfrm>
            <a:off x="4322100" y="4667200"/>
            <a:ext cx="3958800" cy="4527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2800"/>
              <a:buFont typeface="Neuton Light"/>
              <a:buNone/>
              <a:defRPr sz="2800">
                <a:latin typeface="Neuton Light"/>
                <a:ea typeface="Neuton Light"/>
                <a:cs typeface="Neuton Light"/>
                <a:sym typeface="Neuton Light"/>
              </a:defRPr>
            </a:lvl1pPr>
            <a:lvl2pPr lvl="1">
              <a:spcBef>
                <a:spcPts val="0"/>
              </a:spcBef>
              <a:spcAft>
                <a:spcPts val="0"/>
              </a:spcAft>
              <a:buClr>
                <a:schemeClr val="dk1"/>
              </a:buClr>
              <a:buSzPts val="2800"/>
              <a:buFont typeface="Neuton Light"/>
              <a:buNone/>
              <a:defRPr sz="2800">
                <a:latin typeface="Neuton Light"/>
                <a:ea typeface="Neuton Light"/>
                <a:cs typeface="Neuton Light"/>
                <a:sym typeface="Neuton Light"/>
              </a:defRPr>
            </a:lvl2pPr>
            <a:lvl3pPr lvl="2">
              <a:spcBef>
                <a:spcPts val="0"/>
              </a:spcBef>
              <a:spcAft>
                <a:spcPts val="0"/>
              </a:spcAft>
              <a:buClr>
                <a:schemeClr val="dk1"/>
              </a:buClr>
              <a:buSzPts val="2800"/>
              <a:buFont typeface="Neuton Light"/>
              <a:buNone/>
              <a:defRPr sz="2800">
                <a:latin typeface="Neuton Light"/>
                <a:ea typeface="Neuton Light"/>
                <a:cs typeface="Neuton Light"/>
                <a:sym typeface="Neuton Light"/>
              </a:defRPr>
            </a:lvl3pPr>
            <a:lvl4pPr lvl="3">
              <a:spcBef>
                <a:spcPts val="0"/>
              </a:spcBef>
              <a:spcAft>
                <a:spcPts val="0"/>
              </a:spcAft>
              <a:buClr>
                <a:schemeClr val="dk1"/>
              </a:buClr>
              <a:buSzPts val="2800"/>
              <a:buFont typeface="Neuton Light"/>
              <a:buNone/>
              <a:defRPr sz="2800">
                <a:latin typeface="Neuton Light"/>
                <a:ea typeface="Neuton Light"/>
                <a:cs typeface="Neuton Light"/>
                <a:sym typeface="Neuton Light"/>
              </a:defRPr>
            </a:lvl4pPr>
            <a:lvl5pPr lvl="4">
              <a:spcBef>
                <a:spcPts val="0"/>
              </a:spcBef>
              <a:spcAft>
                <a:spcPts val="0"/>
              </a:spcAft>
              <a:buClr>
                <a:schemeClr val="dk1"/>
              </a:buClr>
              <a:buSzPts val="2800"/>
              <a:buFont typeface="Neuton Light"/>
              <a:buNone/>
              <a:defRPr sz="2800">
                <a:latin typeface="Neuton Light"/>
                <a:ea typeface="Neuton Light"/>
                <a:cs typeface="Neuton Light"/>
                <a:sym typeface="Neuton Light"/>
              </a:defRPr>
            </a:lvl5pPr>
            <a:lvl6pPr lvl="5">
              <a:spcBef>
                <a:spcPts val="0"/>
              </a:spcBef>
              <a:spcAft>
                <a:spcPts val="0"/>
              </a:spcAft>
              <a:buClr>
                <a:schemeClr val="dk1"/>
              </a:buClr>
              <a:buSzPts val="2800"/>
              <a:buFont typeface="Neuton Light"/>
              <a:buNone/>
              <a:defRPr sz="2800">
                <a:latin typeface="Neuton Light"/>
                <a:ea typeface="Neuton Light"/>
                <a:cs typeface="Neuton Light"/>
                <a:sym typeface="Neuton Light"/>
              </a:defRPr>
            </a:lvl6pPr>
            <a:lvl7pPr lvl="6">
              <a:spcBef>
                <a:spcPts val="0"/>
              </a:spcBef>
              <a:spcAft>
                <a:spcPts val="0"/>
              </a:spcAft>
              <a:buClr>
                <a:schemeClr val="dk1"/>
              </a:buClr>
              <a:buSzPts val="2800"/>
              <a:buFont typeface="Neuton Light"/>
              <a:buNone/>
              <a:defRPr sz="2800">
                <a:latin typeface="Neuton Light"/>
                <a:ea typeface="Neuton Light"/>
                <a:cs typeface="Neuton Light"/>
                <a:sym typeface="Neuton Light"/>
              </a:defRPr>
            </a:lvl7pPr>
            <a:lvl8pPr lvl="7">
              <a:spcBef>
                <a:spcPts val="0"/>
              </a:spcBef>
              <a:spcAft>
                <a:spcPts val="0"/>
              </a:spcAft>
              <a:buClr>
                <a:schemeClr val="dk1"/>
              </a:buClr>
              <a:buSzPts val="2800"/>
              <a:buFont typeface="Neuton Light"/>
              <a:buNone/>
              <a:defRPr sz="2800">
                <a:latin typeface="Neuton Light"/>
                <a:ea typeface="Neuton Light"/>
                <a:cs typeface="Neuton Light"/>
                <a:sym typeface="Neuton Light"/>
              </a:defRPr>
            </a:lvl8pPr>
            <a:lvl9pPr lvl="8">
              <a:spcBef>
                <a:spcPts val="0"/>
              </a:spcBef>
              <a:spcAft>
                <a:spcPts val="0"/>
              </a:spcAft>
              <a:buClr>
                <a:schemeClr val="dk1"/>
              </a:buClr>
              <a:buSzPts val="2800"/>
              <a:buFont typeface="Neuton Light"/>
              <a:buNone/>
              <a:defRPr sz="2800">
                <a:latin typeface="Neuton Light"/>
                <a:ea typeface="Neuton Light"/>
                <a:cs typeface="Neuton Light"/>
                <a:sym typeface="Neuton Light"/>
              </a:defRPr>
            </a:lvl9pPr>
          </a:lstStyle>
          <a:p/>
        </p:txBody>
      </p:sp>
      <p:sp>
        <p:nvSpPr>
          <p:cNvPr id="75" name="Google Shape;75;p15"/>
          <p:cNvSpPr txBox="1"/>
          <p:nvPr>
            <p:ph idx="14" type="subTitle"/>
          </p:nvPr>
        </p:nvSpPr>
        <p:spPr>
          <a:xfrm>
            <a:off x="8440475" y="35300"/>
            <a:ext cx="703500" cy="452700"/>
          </a:xfrm>
          <a:prstGeom prst="rect">
            <a:avLst/>
          </a:prstGeom>
        </p:spPr>
        <p:txBody>
          <a:bodyPr anchorCtr="0" anchor="ctr" bIns="0" lIns="0" spcFirstLastPara="1" rIns="72000" wrap="square" tIns="0">
            <a:noAutofit/>
          </a:bodyPr>
          <a:lstStyle>
            <a:lvl1pPr lvl="0" algn="r">
              <a:spcBef>
                <a:spcPts val="0"/>
              </a:spcBef>
              <a:spcAft>
                <a:spcPts val="0"/>
              </a:spcAft>
              <a:buClr>
                <a:schemeClr val="dk1"/>
              </a:buClr>
              <a:buSzPts val="2800"/>
              <a:buFont typeface="Hanken Grotesk"/>
              <a:buNone/>
              <a:defRPr sz="2800"/>
            </a:lvl1pPr>
            <a:lvl2pPr lvl="1" algn="r">
              <a:spcBef>
                <a:spcPts val="0"/>
              </a:spcBef>
              <a:spcAft>
                <a:spcPts val="0"/>
              </a:spcAft>
              <a:buClr>
                <a:schemeClr val="dk1"/>
              </a:buClr>
              <a:buSzPts val="2800"/>
              <a:buFont typeface="Hanken Grotesk"/>
              <a:buNone/>
              <a:defRPr sz="2800"/>
            </a:lvl2pPr>
            <a:lvl3pPr lvl="2" algn="r">
              <a:spcBef>
                <a:spcPts val="0"/>
              </a:spcBef>
              <a:spcAft>
                <a:spcPts val="0"/>
              </a:spcAft>
              <a:buClr>
                <a:schemeClr val="dk1"/>
              </a:buClr>
              <a:buSzPts val="2800"/>
              <a:buFont typeface="Hanken Grotesk"/>
              <a:buNone/>
              <a:defRPr sz="2800"/>
            </a:lvl3pPr>
            <a:lvl4pPr lvl="3" algn="r">
              <a:spcBef>
                <a:spcPts val="0"/>
              </a:spcBef>
              <a:spcAft>
                <a:spcPts val="0"/>
              </a:spcAft>
              <a:buClr>
                <a:schemeClr val="dk1"/>
              </a:buClr>
              <a:buSzPts val="2800"/>
              <a:buFont typeface="Hanken Grotesk"/>
              <a:buNone/>
              <a:defRPr sz="2800"/>
            </a:lvl4pPr>
            <a:lvl5pPr lvl="4" algn="r">
              <a:spcBef>
                <a:spcPts val="0"/>
              </a:spcBef>
              <a:spcAft>
                <a:spcPts val="0"/>
              </a:spcAft>
              <a:buClr>
                <a:schemeClr val="dk1"/>
              </a:buClr>
              <a:buSzPts val="2800"/>
              <a:buFont typeface="Hanken Grotesk"/>
              <a:buNone/>
              <a:defRPr sz="2800"/>
            </a:lvl5pPr>
            <a:lvl6pPr lvl="5" algn="r">
              <a:spcBef>
                <a:spcPts val="0"/>
              </a:spcBef>
              <a:spcAft>
                <a:spcPts val="0"/>
              </a:spcAft>
              <a:buClr>
                <a:schemeClr val="dk1"/>
              </a:buClr>
              <a:buSzPts val="2800"/>
              <a:buFont typeface="Hanken Grotesk"/>
              <a:buNone/>
              <a:defRPr sz="2800"/>
            </a:lvl6pPr>
            <a:lvl7pPr lvl="6" algn="r">
              <a:spcBef>
                <a:spcPts val="0"/>
              </a:spcBef>
              <a:spcAft>
                <a:spcPts val="0"/>
              </a:spcAft>
              <a:buClr>
                <a:schemeClr val="dk1"/>
              </a:buClr>
              <a:buSzPts val="2800"/>
              <a:buFont typeface="Hanken Grotesk"/>
              <a:buNone/>
              <a:defRPr sz="2800"/>
            </a:lvl7pPr>
            <a:lvl8pPr lvl="7" algn="r">
              <a:spcBef>
                <a:spcPts val="0"/>
              </a:spcBef>
              <a:spcAft>
                <a:spcPts val="0"/>
              </a:spcAft>
              <a:buClr>
                <a:schemeClr val="dk1"/>
              </a:buClr>
              <a:buSzPts val="2800"/>
              <a:buFont typeface="Hanken Grotesk"/>
              <a:buNone/>
              <a:defRPr sz="2800"/>
            </a:lvl8pPr>
            <a:lvl9pPr lvl="8" algn="r">
              <a:spcBef>
                <a:spcPts val="0"/>
              </a:spcBef>
              <a:spcAft>
                <a:spcPts val="0"/>
              </a:spcAft>
              <a:buClr>
                <a:schemeClr val="dk1"/>
              </a:buClr>
              <a:buSzPts val="2800"/>
              <a:buFont typeface="Hanken Grotesk"/>
              <a:buNone/>
              <a:defRPr sz="2800"/>
            </a:lvl9pPr>
          </a:lstStyle>
          <a:p/>
        </p:txBody>
      </p:sp>
      <p:sp>
        <p:nvSpPr>
          <p:cNvPr id="76" name="Google Shape;76;p15"/>
          <p:cNvSpPr txBox="1"/>
          <p:nvPr>
            <p:ph idx="15" type="subTitle"/>
          </p:nvPr>
        </p:nvSpPr>
        <p:spPr>
          <a:xfrm>
            <a:off x="8440475" y="526825"/>
            <a:ext cx="703500" cy="452700"/>
          </a:xfrm>
          <a:prstGeom prst="rect">
            <a:avLst/>
          </a:prstGeom>
        </p:spPr>
        <p:txBody>
          <a:bodyPr anchorCtr="0" anchor="ctr" bIns="0" lIns="0" spcFirstLastPara="1" rIns="72000" wrap="square" tIns="0">
            <a:noAutofit/>
          </a:bodyPr>
          <a:lstStyle>
            <a:lvl1pPr lvl="0" algn="r">
              <a:spcBef>
                <a:spcPts val="0"/>
              </a:spcBef>
              <a:spcAft>
                <a:spcPts val="0"/>
              </a:spcAft>
              <a:buClr>
                <a:schemeClr val="dk1"/>
              </a:buClr>
              <a:buSzPts val="2800"/>
              <a:buFont typeface="Hanken Grotesk"/>
              <a:buNone/>
              <a:defRPr sz="2800"/>
            </a:lvl1pPr>
            <a:lvl2pPr lvl="1" algn="r">
              <a:spcBef>
                <a:spcPts val="0"/>
              </a:spcBef>
              <a:spcAft>
                <a:spcPts val="0"/>
              </a:spcAft>
              <a:buClr>
                <a:schemeClr val="dk1"/>
              </a:buClr>
              <a:buSzPts val="2800"/>
              <a:buFont typeface="Hanken Grotesk"/>
              <a:buNone/>
              <a:defRPr sz="2800"/>
            </a:lvl2pPr>
            <a:lvl3pPr lvl="2" algn="r">
              <a:spcBef>
                <a:spcPts val="0"/>
              </a:spcBef>
              <a:spcAft>
                <a:spcPts val="0"/>
              </a:spcAft>
              <a:buClr>
                <a:schemeClr val="dk1"/>
              </a:buClr>
              <a:buSzPts val="2800"/>
              <a:buFont typeface="Hanken Grotesk"/>
              <a:buNone/>
              <a:defRPr sz="2800"/>
            </a:lvl3pPr>
            <a:lvl4pPr lvl="3" algn="r">
              <a:spcBef>
                <a:spcPts val="0"/>
              </a:spcBef>
              <a:spcAft>
                <a:spcPts val="0"/>
              </a:spcAft>
              <a:buClr>
                <a:schemeClr val="dk1"/>
              </a:buClr>
              <a:buSzPts val="2800"/>
              <a:buFont typeface="Hanken Grotesk"/>
              <a:buNone/>
              <a:defRPr sz="2800"/>
            </a:lvl4pPr>
            <a:lvl5pPr lvl="4" algn="r">
              <a:spcBef>
                <a:spcPts val="0"/>
              </a:spcBef>
              <a:spcAft>
                <a:spcPts val="0"/>
              </a:spcAft>
              <a:buClr>
                <a:schemeClr val="dk1"/>
              </a:buClr>
              <a:buSzPts val="2800"/>
              <a:buFont typeface="Hanken Grotesk"/>
              <a:buNone/>
              <a:defRPr sz="2800"/>
            </a:lvl5pPr>
            <a:lvl6pPr lvl="5" algn="r">
              <a:spcBef>
                <a:spcPts val="0"/>
              </a:spcBef>
              <a:spcAft>
                <a:spcPts val="0"/>
              </a:spcAft>
              <a:buClr>
                <a:schemeClr val="dk1"/>
              </a:buClr>
              <a:buSzPts val="2800"/>
              <a:buFont typeface="Hanken Grotesk"/>
              <a:buNone/>
              <a:defRPr sz="2800"/>
            </a:lvl6pPr>
            <a:lvl7pPr lvl="6" algn="r">
              <a:spcBef>
                <a:spcPts val="0"/>
              </a:spcBef>
              <a:spcAft>
                <a:spcPts val="0"/>
              </a:spcAft>
              <a:buClr>
                <a:schemeClr val="dk1"/>
              </a:buClr>
              <a:buSzPts val="2800"/>
              <a:buFont typeface="Hanken Grotesk"/>
              <a:buNone/>
              <a:defRPr sz="2800"/>
            </a:lvl7pPr>
            <a:lvl8pPr lvl="7" algn="r">
              <a:spcBef>
                <a:spcPts val="0"/>
              </a:spcBef>
              <a:spcAft>
                <a:spcPts val="0"/>
              </a:spcAft>
              <a:buClr>
                <a:schemeClr val="dk1"/>
              </a:buClr>
              <a:buSzPts val="2800"/>
              <a:buFont typeface="Hanken Grotesk"/>
              <a:buNone/>
              <a:defRPr sz="2800"/>
            </a:lvl8pPr>
            <a:lvl9pPr lvl="8" algn="r">
              <a:spcBef>
                <a:spcPts val="0"/>
              </a:spcBef>
              <a:spcAft>
                <a:spcPts val="0"/>
              </a:spcAft>
              <a:buClr>
                <a:schemeClr val="dk1"/>
              </a:buClr>
              <a:buSzPts val="2800"/>
              <a:buFont typeface="Hanken Grotesk"/>
              <a:buNone/>
              <a:defRPr sz="2800"/>
            </a:lvl9pPr>
          </a:lstStyle>
          <a:p/>
        </p:txBody>
      </p:sp>
      <p:sp>
        <p:nvSpPr>
          <p:cNvPr id="77" name="Google Shape;77;p15"/>
          <p:cNvSpPr txBox="1"/>
          <p:nvPr>
            <p:ph idx="16" type="subTitle"/>
          </p:nvPr>
        </p:nvSpPr>
        <p:spPr>
          <a:xfrm>
            <a:off x="8440475" y="1049600"/>
            <a:ext cx="703500" cy="452700"/>
          </a:xfrm>
          <a:prstGeom prst="rect">
            <a:avLst/>
          </a:prstGeom>
        </p:spPr>
        <p:txBody>
          <a:bodyPr anchorCtr="0" anchor="ctr" bIns="0" lIns="0" spcFirstLastPara="1" rIns="72000" wrap="square" tIns="0">
            <a:noAutofit/>
          </a:bodyPr>
          <a:lstStyle>
            <a:lvl1pPr lvl="0" algn="r">
              <a:spcBef>
                <a:spcPts val="0"/>
              </a:spcBef>
              <a:spcAft>
                <a:spcPts val="0"/>
              </a:spcAft>
              <a:buClr>
                <a:schemeClr val="dk1"/>
              </a:buClr>
              <a:buSzPts val="2800"/>
              <a:buFont typeface="Hanken Grotesk"/>
              <a:buNone/>
              <a:defRPr sz="2800"/>
            </a:lvl1pPr>
            <a:lvl2pPr lvl="1" algn="r">
              <a:spcBef>
                <a:spcPts val="0"/>
              </a:spcBef>
              <a:spcAft>
                <a:spcPts val="0"/>
              </a:spcAft>
              <a:buClr>
                <a:schemeClr val="dk1"/>
              </a:buClr>
              <a:buSzPts val="2800"/>
              <a:buFont typeface="Hanken Grotesk"/>
              <a:buNone/>
              <a:defRPr sz="2800"/>
            </a:lvl2pPr>
            <a:lvl3pPr lvl="2" algn="r">
              <a:spcBef>
                <a:spcPts val="0"/>
              </a:spcBef>
              <a:spcAft>
                <a:spcPts val="0"/>
              </a:spcAft>
              <a:buClr>
                <a:schemeClr val="dk1"/>
              </a:buClr>
              <a:buSzPts val="2800"/>
              <a:buFont typeface="Hanken Grotesk"/>
              <a:buNone/>
              <a:defRPr sz="2800"/>
            </a:lvl3pPr>
            <a:lvl4pPr lvl="3" algn="r">
              <a:spcBef>
                <a:spcPts val="0"/>
              </a:spcBef>
              <a:spcAft>
                <a:spcPts val="0"/>
              </a:spcAft>
              <a:buClr>
                <a:schemeClr val="dk1"/>
              </a:buClr>
              <a:buSzPts val="2800"/>
              <a:buFont typeface="Hanken Grotesk"/>
              <a:buNone/>
              <a:defRPr sz="2800"/>
            </a:lvl4pPr>
            <a:lvl5pPr lvl="4" algn="r">
              <a:spcBef>
                <a:spcPts val="0"/>
              </a:spcBef>
              <a:spcAft>
                <a:spcPts val="0"/>
              </a:spcAft>
              <a:buClr>
                <a:schemeClr val="dk1"/>
              </a:buClr>
              <a:buSzPts val="2800"/>
              <a:buFont typeface="Hanken Grotesk"/>
              <a:buNone/>
              <a:defRPr sz="2800"/>
            </a:lvl5pPr>
            <a:lvl6pPr lvl="5" algn="r">
              <a:spcBef>
                <a:spcPts val="0"/>
              </a:spcBef>
              <a:spcAft>
                <a:spcPts val="0"/>
              </a:spcAft>
              <a:buClr>
                <a:schemeClr val="dk1"/>
              </a:buClr>
              <a:buSzPts val="2800"/>
              <a:buFont typeface="Hanken Grotesk"/>
              <a:buNone/>
              <a:defRPr sz="2800"/>
            </a:lvl6pPr>
            <a:lvl7pPr lvl="6" algn="r">
              <a:spcBef>
                <a:spcPts val="0"/>
              </a:spcBef>
              <a:spcAft>
                <a:spcPts val="0"/>
              </a:spcAft>
              <a:buClr>
                <a:schemeClr val="dk1"/>
              </a:buClr>
              <a:buSzPts val="2800"/>
              <a:buFont typeface="Hanken Grotesk"/>
              <a:buNone/>
              <a:defRPr sz="2800"/>
            </a:lvl7pPr>
            <a:lvl8pPr lvl="7" algn="r">
              <a:spcBef>
                <a:spcPts val="0"/>
              </a:spcBef>
              <a:spcAft>
                <a:spcPts val="0"/>
              </a:spcAft>
              <a:buClr>
                <a:schemeClr val="dk1"/>
              </a:buClr>
              <a:buSzPts val="2800"/>
              <a:buFont typeface="Hanken Grotesk"/>
              <a:buNone/>
              <a:defRPr sz="2800"/>
            </a:lvl8pPr>
            <a:lvl9pPr lvl="8" algn="r">
              <a:spcBef>
                <a:spcPts val="0"/>
              </a:spcBef>
              <a:spcAft>
                <a:spcPts val="0"/>
              </a:spcAft>
              <a:buClr>
                <a:schemeClr val="dk1"/>
              </a:buClr>
              <a:buSzPts val="2800"/>
              <a:buFont typeface="Hanken Grotesk"/>
              <a:buNone/>
              <a:defRPr sz="2800"/>
            </a:lvl9pPr>
          </a:lstStyle>
          <a:p/>
        </p:txBody>
      </p:sp>
      <p:sp>
        <p:nvSpPr>
          <p:cNvPr id="78" name="Google Shape;78;p15"/>
          <p:cNvSpPr txBox="1"/>
          <p:nvPr>
            <p:ph idx="17" type="subTitle"/>
          </p:nvPr>
        </p:nvSpPr>
        <p:spPr>
          <a:xfrm>
            <a:off x="8440475" y="1548513"/>
            <a:ext cx="703500" cy="452700"/>
          </a:xfrm>
          <a:prstGeom prst="rect">
            <a:avLst/>
          </a:prstGeom>
        </p:spPr>
        <p:txBody>
          <a:bodyPr anchorCtr="0" anchor="ctr" bIns="0" lIns="0" spcFirstLastPara="1" rIns="72000" wrap="square" tIns="0">
            <a:noAutofit/>
          </a:bodyPr>
          <a:lstStyle>
            <a:lvl1pPr lvl="0" algn="r">
              <a:spcBef>
                <a:spcPts val="0"/>
              </a:spcBef>
              <a:spcAft>
                <a:spcPts val="0"/>
              </a:spcAft>
              <a:buClr>
                <a:schemeClr val="dk1"/>
              </a:buClr>
              <a:buSzPts val="2800"/>
              <a:buFont typeface="Hanken Grotesk"/>
              <a:buNone/>
              <a:defRPr sz="2800"/>
            </a:lvl1pPr>
            <a:lvl2pPr lvl="1" algn="r">
              <a:spcBef>
                <a:spcPts val="0"/>
              </a:spcBef>
              <a:spcAft>
                <a:spcPts val="0"/>
              </a:spcAft>
              <a:buClr>
                <a:schemeClr val="dk1"/>
              </a:buClr>
              <a:buSzPts val="2800"/>
              <a:buFont typeface="Hanken Grotesk"/>
              <a:buNone/>
              <a:defRPr sz="2800"/>
            </a:lvl2pPr>
            <a:lvl3pPr lvl="2" algn="r">
              <a:spcBef>
                <a:spcPts val="0"/>
              </a:spcBef>
              <a:spcAft>
                <a:spcPts val="0"/>
              </a:spcAft>
              <a:buClr>
                <a:schemeClr val="dk1"/>
              </a:buClr>
              <a:buSzPts val="2800"/>
              <a:buFont typeface="Hanken Grotesk"/>
              <a:buNone/>
              <a:defRPr sz="2800"/>
            </a:lvl3pPr>
            <a:lvl4pPr lvl="3" algn="r">
              <a:spcBef>
                <a:spcPts val="0"/>
              </a:spcBef>
              <a:spcAft>
                <a:spcPts val="0"/>
              </a:spcAft>
              <a:buClr>
                <a:schemeClr val="dk1"/>
              </a:buClr>
              <a:buSzPts val="2800"/>
              <a:buFont typeface="Hanken Grotesk"/>
              <a:buNone/>
              <a:defRPr sz="2800"/>
            </a:lvl4pPr>
            <a:lvl5pPr lvl="4" algn="r">
              <a:spcBef>
                <a:spcPts val="0"/>
              </a:spcBef>
              <a:spcAft>
                <a:spcPts val="0"/>
              </a:spcAft>
              <a:buClr>
                <a:schemeClr val="dk1"/>
              </a:buClr>
              <a:buSzPts val="2800"/>
              <a:buFont typeface="Hanken Grotesk"/>
              <a:buNone/>
              <a:defRPr sz="2800"/>
            </a:lvl5pPr>
            <a:lvl6pPr lvl="5" algn="r">
              <a:spcBef>
                <a:spcPts val="0"/>
              </a:spcBef>
              <a:spcAft>
                <a:spcPts val="0"/>
              </a:spcAft>
              <a:buClr>
                <a:schemeClr val="dk1"/>
              </a:buClr>
              <a:buSzPts val="2800"/>
              <a:buFont typeface="Hanken Grotesk"/>
              <a:buNone/>
              <a:defRPr sz="2800"/>
            </a:lvl6pPr>
            <a:lvl7pPr lvl="6" algn="r">
              <a:spcBef>
                <a:spcPts val="0"/>
              </a:spcBef>
              <a:spcAft>
                <a:spcPts val="0"/>
              </a:spcAft>
              <a:buClr>
                <a:schemeClr val="dk1"/>
              </a:buClr>
              <a:buSzPts val="2800"/>
              <a:buFont typeface="Hanken Grotesk"/>
              <a:buNone/>
              <a:defRPr sz="2800"/>
            </a:lvl7pPr>
            <a:lvl8pPr lvl="7" algn="r">
              <a:spcBef>
                <a:spcPts val="0"/>
              </a:spcBef>
              <a:spcAft>
                <a:spcPts val="0"/>
              </a:spcAft>
              <a:buClr>
                <a:schemeClr val="dk1"/>
              </a:buClr>
              <a:buSzPts val="2800"/>
              <a:buFont typeface="Hanken Grotesk"/>
              <a:buNone/>
              <a:defRPr sz="2800"/>
            </a:lvl8pPr>
            <a:lvl9pPr lvl="8" algn="r">
              <a:spcBef>
                <a:spcPts val="0"/>
              </a:spcBef>
              <a:spcAft>
                <a:spcPts val="0"/>
              </a:spcAft>
              <a:buClr>
                <a:schemeClr val="dk1"/>
              </a:buClr>
              <a:buSzPts val="2800"/>
              <a:buFont typeface="Hanken Grotesk"/>
              <a:buNone/>
              <a:defRPr sz="2800"/>
            </a:lvl9pPr>
          </a:lstStyle>
          <a:p/>
        </p:txBody>
      </p:sp>
      <p:sp>
        <p:nvSpPr>
          <p:cNvPr id="79" name="Google Shape;79;p15"/>
          <p:cNvSpPr txBox="1"/>
          <p:nvPr>
            <p:ph idx="18" type="subTitle"/>
          </p:nvPr>
        </p:nvSpPr>
        <p:spPr>
          <a:xfrm>
            <a:off x="8440475" y="2082663"/>
            <a:ext cx="703500" cy="452700"/>
          </a:xfrm>
          <a:prstGeom prst="rect">
            <a:avLst/>
          </a:prstGeom>
        </p:spPr>
        <p:txBody>
          <a:bodyPr anchorCtr="0" anchor="ctr" bIns="0" lIns="0" spcFirstLastPara="1" rIns="72000" wrap="square" tIns="0">
            <a:noAutofit/>
          </a:bodyPr>
          <a:lstStyle>
            <a:lvl1pPr lvl="0" algn="r">
              <a:spcBef>
                <a:spcPts val="0"/>
              </a:spcBef>
              <a:spcAft>
                <a:spcPts val="0"/>
              </a:spcAft>
              <a:buClr>
                <a:schemeClr val="dk1"/>
              </a:buClr>
              <a:buSzPts val="2800"/>
              <a:buFont typeface="Hanken Grotesk"/>
              <a:buNone/>
              <a:defRPr sz="2800"/>
            </a:lvl1pPr>
            <a:lvl2pPr lvl="1" algn="r">
              <a:spcBef>
                <a:spcPts val="0"/>
              </a:spcBef>
              <a:spcAft>
                <a:spcPts val="0"/>
              </a:spcAft>
              <a:buClr>
                <a:schemeClr val="dk1"/>
              </a:buClr>
              <a:buSzPts val="2800"/>
              <a:buFont typeface="Hanken Grotesk"/>
              <a:buNone/>
              <a:defRPr sz="2800"/>
            </a:lvl2pPr>
            <a:lvl3pPr lvl="2" algn="r">
              <a:spcBef>
                <a:spcPts val="0"/>
              </a:spcBef>
              <a:spcAft>
                <a:spcPts val="0"/>
              </a:spcAft>
              <a:buClr>
                <a:schemeClr val="dk1"/>
              </a:buClr>
              <a:buSzPts val="2800"/>
              <a:buFont typeface="Hanken Grotesk"/>
              <a:buNone/>
              <a:defRPr sz="2800"/>
            </a:lvl3pPr>
            <a:lvl4pPr lvl="3" algn="r">
              <a:spcBef>
                <a:spcPts val="0"/>
              </a:spcBef>
              <a:spcAft>
                <a:spcPts val="0"/>
              </a:spcAft>
              <a:buClr>
                <a:schemeClr val="dk1"/>
              </a:buClr>
              <a:buSzPts val="2800"/>
              <a:buFont typeface="Hanken Grotesk"/>
              <a:buNone/>
              <a:defRPr sz="2800"/>
            </a:lvl4pPr>
            <a:lvl5pPr lvl="4" algn="r">
              <a:spcBef>
                <a:spcPts val="0"/>
              </a:spcBef>
              <a:spcAft>
                <a:spcPts val="0"/>
              </a:spcAft>
              <a:buClr>
                <a:schemeClr val="dk1"/>
              </a:buClr>
              <a:buSzPts val="2800"/>
              <a:buFont typeface="Hanken Grotesk"/>
              <a:buNone/>
              <a:defRPr sz="2800"/>
            </a:lvl5pPr>
            <a:lvl6pPr lvl="5" algn="r">
              <a:spcBef>
                <a:spcPts val="0"/>
              </a:spcBef>
              <a:spcAft>
                <a:spcPts val="0"/>
              </a:spcAft>
              <a:buClr>
                <a:schemeClr val="dk1"/>
              </a:buClr>
              <a:buSzPts val="2800"/>
              <a:buFont typeface="Hanken Grotesk"/>
              <a:buNone/>
              <a:defRPr sz="2800"/>
            </a:lvl6pPr>
            <a:lvl7pPr lvl="6" algn="r">
              <a:spcBef>
                <a:spcPts val="0"/>
              </a:spcBef>
              <a:spcAft>
                <a:spcPts val="0"/>
              </a:spcAft>
              <a:buClr>
                <a:schemeClr val="dk1"/>
              </a:buClr>
              <a:buSzPts val="2800"/>
              <a:buFont typeface="Hanken Grotesk"/>
              <a:buNone/>
              <a:defRPr sz="2800"/>
            </a:lvl7pPr>
            <a:lvl8pPr lvl="7" algn="r">
              <a:spcBef>
                <a:spcPts val="0"/>
              </a:spcBef>
              <a:spcAft>
                <a:spcPts val="0"/>
              </a:spcAft>
              <a:buClr>
                <a:schemeClr val="dk1"/>
              </a:buClr>
              <a:buSzPts val="2800"/>
              <a:buFont typeface="Hanken Grotesk"/>
              <a:buNone/>
              <a:defRPr sz="2800"/>
            </a:lvl8pPr>
            <a:lvl9pPr lvl="8" algn="r">
              <a:spcBef>
                <a:spcPts val="0"/>
              </a:spcBef>
              <a:spcAft>
                <a:spcPts val="0"/>
              </a:spcAft>
              <a:buClr>
                <a:schemeClr val="dk1"/>
              </a:buClr>
              <a:buSzPts val="2800"/>
              <a:buFont typeface="Hanken Grotesk"/>
              <a:buNone/>
              <a:defRPr sz="2800"/>
            </a:lvl9pPr>
          </a:lstStyle>
          <a:p/>
        </p:txBody>
      </p:sp>
      <p:sp>
        <p:nvSpPr>
          <p:cNvPr id="80" name="Google Shape;80;p15"/>
          <p:cNvSpPr txBox="1"/>
          <p:nvPr>
            <p:ph idx="19" type="subTitle"/>
          </p:nvPr>
        </p:nvSpPr>
        <p:spPr>
          <a:xfrm>
            <a:off x="8440475" y="2593613"/>
            <a:ext cx="703500" cy="452700"/>
          </a:xfrm>
          <a:prstGeom prst="rect">
            <a:avLst/>
          </a:prstGeom>
        </p:spPr>
        <p:txBody>
          <a:bodyPr anchorCtr="0" anchor="ctr" bIns="0" lIns="0" spcFirstLastPara="1" rIns="72000" wrap="square" tIns="0">
            <a:noAutofit/>
          </a:bodyPr>
          <a:lstStyle>
            <a:lvl1pPr lvl="0" algn="r">
              <a:spcBef>
                <a:spcPts val="0"/>
              </a:spcBef>
              <a:spcAft>
                <a:spcPts val="0"/>
              </a:spcAft>
              <a:buClr>
                <a:schemeClr val="dk1"/>
              </a:buClr>
              <a:buSzPts val="2800"/>
              <a:buFont typeface="Hanken Grotesk"/>
              <a:buNone/>
              <a:defRPr sz="2800"/>
            </a:lvl1pPr>
            <a:lvl2pPr lvl="1" algn="r">
              <a:spcBef>
                <a:spcPts val="0"/>
              </a:spcBef>
              <a:spcAft>
                <a:spcPts val="0"/>
              </a:spcAft>
              <a:buClr>
                <a:schemeClr val="dk1"/>
              </a:buClr>
              <a:buSzPts val="2800"/>
              <a:buFont typeface="Hanken Grotesk"/>
              <a:buNone/>
              <a:defRPr sz="2800"/>
            </a:lvl2pPr>
            <a:lvl3pPr lvl="2" algn="r">
              <a:spcBef>
                <a:spcPts val="0"/>
              </a:spcBef>
              <a:spcAft>
                <a:spcPts val="0"/>
              </a:spcAft>
              <a:buClr>
                <a:schemeClr val="dk1"/>
              </a:buClr>
              <a:buSzPts val="2800"/>
              <a:buFont typeface="Hanken Grotesk"/>
              <a:buNone/>
              <a:defRPr sz="2800"/>
            </a:lvl3pPr>
            <a:lvl4pPr lvl="3" algn="r">
              <a:spcBef>
                <a:spcPts val="0"/>
              </a:spcBef>
              <a:spcAft>
                <a:spcPts val="0"/>
              </a:spcAft>
              <a:buClr>
                <a:schemeClr val="dk1"/>
              </a:buClr>
              <a:buSzPts val="2800"/>
              <a:buFont typeface="Hanken Grotesk"/>
              <a:buNone/>
              <a:defRPr sz="2800"/>
            </a:lvl4pPr>
            <a:lvl5pPr lvl="4" algn="r">
              <a:spcBef>
                <a:spcPts val="0"/>
              </a:spcBef>
              <a:spcAft>
                <a:spcPts val="0"/>
              </a:spcAft>
              <a:buClr>
                <a:schemeClr val="dk1"/>
              </a:buClr>
              <a:buSzPts val="2800"/>
              <a:buFont typeface="Hanken Grotesk"/>
              <a:buNone/>
              <a:defRPr sz="2800"/>
            </a:lvl5pPr>
            <a:lvl6pPr lvl="5" algn="r">
              <a:spcBef>
                <a:spcPts val="0"/>
              </a:spcBef>
              <a:spcAft>
                <a:spcPts val="0"/>
              </a:spcAft>
              <a:buClr>
                <a:schemeClr val="dk1"/>
              </a:buClr>
              <a:buSzPts val="2800"/>
              <a:buFont typeface="Hanken Grotesk"/>
              <a:buNone/>
              <a:defRPr sz="2800"/>
            </a:lvl6pPr>
            <a:lvl7pPr lvl="6" algn="r">
              <a:spcBef>
                <a:spcPts val="0"/>
              </a:spcBef>
              <a:spcAft>
                <a:spcPts val="0"/>
              </a:spcAft>
              <a:buClr>
                <a:schemeClr val="dk1"/>
              </a:buClr>
              <a:buSzPts val="2800"/>
              <a:buFont typeface="Hanken Grotesk"/>
              <a:buNone/>
              <a:defRPr sz="2800"/>
            </a:lvl7pPr>
            <a:lvl8pPr lvl="7" algn="r">
              <a:spcBef>
                <a:spcPts val="0"/>
              </a:spcBef>
              <a:spcAft>
                <a:spcPts val="0"/>
              </a:spcAft>
              <a:buClr>
                <a:schemeClr val="dk1"/>
              </a:buClr>
              <a:buSzPts val="2800"/>
              <a:buFont typeface="Hanken Grotesk"/>
              <a:buNone/>
              <a:defRPr sz="2800"/>
            </a:lvl8pPr>
            <a:lvl9pPr lvl="8" algn="r">
              <a:spcBef>
                <a:spcPts val="0"/>
              </a:spcBef>
              <a:spcAft>
                <a:spcPts val="0"/>
              </a:spcAft>
              <a:buClr>
                <a:schemeClr val="dk1"/>
              </a:buClr>
              <a:buSzPts val="2800"/>
              <a:buFont typeface="Hanken Grotesk"/>
              <a:buNone/>
              <a:defRPr sz="2800"/>
            </a:lvl9pPr>
          </a:lstStyle>
          <a:p/>
        </p:txBody>
      </p:sp>
      <p:sp>
        <p:nvSpPr>
          <p:cNvPr id="81" name="Google Shape;81;p15"/>
          <p:cNvSpPr txBox="1"/>
          <p:nvPr>
            <p:ph idx="20" type="subTitle"/>
          </p:nvPr>
        </p:nvSpPr>
        <p:spPr>
          <a:xfrm>
            <a:off x="8440475" y="3108413"/>
            <a:ext cx="703500" cy="452700"/>
          </a:xfrm>
          <a:prstGeom prst="rect">
            <a:avLst/>
          </a:prstGeom>
        </p:spPr>
        <p:txBody>
          <a:bodyPr anchorCtr="0" anchor="ctr" bIns="0" lIns="0" spcFirstLastPara="1" rIns="72000" wrap="square" tIns="0">
            <a:noAutofit/>
          </a:bodyPr>
          <a:lstStyle>
            <a:lvl1pPr lvl="0" algn="r">
              <a:spcBef>
                <a:spcPts val="0"/>
              </a:spcBef>
              <a:spcAft>
                <a:spcPts val="0"/>
              </a:spcAft>
              <a:buClr>
                <a:schemeClr val="dk1"/>
              </a:buClr>
              <a:buSzPts val="2800"/>
              <a:buFont typeface="Hanken Grotesk"/>
              <a:buNone/>
              <a:defRPr sz="2800"/>
            </a:lvl1pPr>
            <a:lvl2pPr lvl="1" algn="r">
              <a:spcBef>
                <a:spcPts val="0"/>
              </a:spcBef>
              <a:spcAft>
                <a:spcPts val="0"/>
              </a:spcAft>
              <a:buClr>
                <a:schemeClr val="dk1"/>
              </a:buClr>
              <a:buSzPts val="2800"/>
              <a:buFont typeface="Hanken Grotesk"/>
              <a:buNone/>
              <a:defRPr sz="2800"/>
            </a:lvl2pPr>
            <a:lvl3pPr lvl="2" algn="r">
              <a:spcBef>
                <a:spcPts val="0"/>
              </a:spcBef>
              <a:spcAft>
                <a:spcPts val="0"/>
              </a:spcAft>
              <a:buClr>
                <a:schemeClr val="dk1"/>
              </a:buClr>
              <a:buSzPts val="2800"/>
              <a:buFont typeface="Hanken Grotesk"/>
              <a:buNone/>
              <a:defRPr sz="2800"/>
            </a:lvl3pPr>
            <a:lvl4pPr lvl="3" algn="r">
              <a:spcBef>
                <a:spcPts val="0"/>
              </a:spcBef>
              <a:spcAft>
                <a:spcPts val="0"/>
              </a:spcAft>
              <a:buClr>
                <a:schemeClr val="dk1"/>
              </a:buClr>
              <a:buSzPts val="2800"/>
              <a:buFont typeface="Hanken Grotesk"/>
              <a:buNone/>
              <a:defRPr sz="2800"/>
            </a:lvl4pPr>
            <a:lvl5pPr lvl="4" algn="r">
              <a:spcBef>
                <a:spcPts val="0"/>
              </a:spcBef>
              <a:spcAft>
                <a:spcPts val="0"/>
              </a:spcAft>
              <a:buClr>
                <a:schemeClr val="dk1"/>
              </a:buClr>
              <a:buSzPts val="2800"/>
              <a:buFont typeface="Hanken Grotesk"/>
              <a:buNone/>
              <a:defRPr sz="2800"/>
            </a:lvl5pPr>
            <a:lvl6pPr lvl="5" algn="r">
              <a:spcBef>
                <a:spcPts val="0"/>
              </a:spcBef>
              <a:spcAft>
                <a:spcPts val="0"/>
              </a:spcAft>
              <a:buClr>
                <a:schemeClr val="dk1"/>
              </a:buClr>
              <a:buSzPts val="2800"/>
              <a:buFont typeface="Hanken Grotesk"/>
              <a:buNone/>
              <a:defRPr sz="2800"/>
            </a:lvl6pPr>
            <a:lvl7pPr lvl="6" algn="r">
              <a:spcBef>
                <a:spcPts val="0"/>
              </a:spcBef>
              <a:spcAft>
                <a:spcPts val="0"/>
              </a:spcAft>
              <a:buClr>
                <a:schemeClr val="dk1"/>
              </a:buClr>
              <a:buSzPts val="2800"/>
              <a:buFont typeface="Hanken Grotesk"/>
              <a:buNone/>
              <a:defRPr sz="2800"/>
            </a:lvl7pPr>
            <a:lvl8pPr lvl="7" algn="r">
              <a:spcBef>
                <a:spcPts val="0"/>
              </a:spcBef>
              <a:spcAft>
                <a:spcPts val="0"/>
              </a:spcAft>
              <a:buClr>
                <a:schemeClr val="dk1"/>
              </a:buClr>
              <a:buSzPts val="2800"/>
              <a:buFont typeface="Hanken Grotesk"/>
              <a:buNone/>
              <a:defRPr sz="2800"/>
            </a:lvl8pPr>
            <a:lvl9pPr lvl="8" algn="r">
              <a:spcBef>
                <a:spcPts val="0"/>
              </a:spcBef>
              <a:spcAft>
                <a:spcPts val="0"/>
              </a:spcAft>
              <a:buClr>
                <a:schemeClr val="dk1"/>
              </a:buClr>
              <a:buSzPts val="2800"/>
              <a:buFont typeface="Hanken Grotesk"/>
              <a:buNone/>
              <a:defRPr sz="2800"/>
            </a:lvl9pPr>
          </a:lstStyle>
          <a:p/>
        </p:txBody>
      </p:sp>
      <p:sp>
        <p:nvSpPr>
          <p:cNvPr id="82" name="Google Shape;82;p15"/>
          <p:cNvSpPr txBox="1"/>
          <p:nvPr>
            <p:ph idx="21" type="subTitle"/>
          </p:nvPr>
        </p:nvSpPr>
        <p:spPr>
          <a:xfrm>
            <a:off x="8440475" y="3623125"/>
            <a:ext cx="703500" cy="452700"/>
          </a:xfrm>
          <a:prstGeom prst="rect">
            <a:avLst/>
          </a:prstGeom>
        </p:spPr>
        <p:txBody>
          <a:bodyPr anchorCtr="0" anchor="ctr" bIns="0" lIns="0" spcFirstLastPara="1" rIns="72000" wrap="square" tIns="0">
            <a:noAutofit/>
          </a:bodyPr>
          <a:lstStyle>
            <a:lvl1pPr lvl="0" algn="r">
              <a:spcBef>
                <a:spcPts val="0"/>
              </a:spcBef>
              <a:spcAft>
                <a:spcPts val="0"/>
              </a:spcAft>
              <a:buClr>
                <a:schemeClr val="dk1"/>
              </a:buClr>
              <a:buSzPts val="2800"/>
              <a:buFont typeface="Hanken Grotesk"/>
              <a:buNone/>
              <a:defRPr sz="2800"/>
            </a:lvl1pPr>
            <a:lvl2pPr lvl="1" algn="r">
              <a:spcBef>
                <a:spcPts val="0"/>
              </a:spcBef>
              <a:spcAft>
                <a:spcPts val="0"/>
              </a:spcAft>
              <a:buClr>
                <a:schemeClr val="dk1"/>
              </a:buClr>
              <a:buSzPts val="2800"/>
              <a:buFont typeface="Hanken Grotesk"/>
              <a:buNone/>
              <a:defRPr sz="2800"/>
            </a:lvl2pPr>
            <a:lvl3pPr lvl="2" algn="r">
              <a:spcBef>
                <a:spcPts val="0"/>
              </a:spcBef>
              <a:spcAft>
                <a:spcPts val="0"/>
              </a:spcAft>
              <a:buClr>
                <a:schemeClr val="dk1"/>
              </a:buClr>
              <a:buSzPts val="2800"/>
              <a:buFont typeface="Hanken Grotesk"/>
              <a:buNone/>
              <a:defRPr sz="2800"/>
            </a:lvl3pPr>
            <a:lvl4pPr lvl="3" algn="r">
              <a:spcBef>
                <a:spcPts val="0"/>
              </a:spcBef>
              <a:spcAft>
                <a:spcPts val="0"/>
              </a:spcAft>
              <a:buClr>
                <a:schemeClr val="dk1"/>
              </a:buClr>
              <a:buSzPts val="2800"/>
              <a:buFont typeface="Hanken Grotesk"/>
              <a:buNone/>
              <a:defRPr sz="2800"/>
            </a:lvl4pPr>
            <a:lvl5pPr lvl="4" algn="r">
              <a:spcBef>
                <a:spcPts val="0"/>
              </a:spcBef>
              <a:spcAft>
                <a:spcPts val="0"/>
              </a:spcAft>
              <a:buClr>
                <a:schemeClr val="dk1"/>
              </a:buClr>
              <a:buSzPts val="2800"/>
              <a:buFont typeface="Hanken Grotesk"/>
              <a:buNone/>
              <a:defRPr sz="2800"/>
            </a:lvl5pPr>
            <a:lvl6pPr lvl="5" algn="r">
              <a:spcBef>
                <a:spcPts val="0"/>
              </a:spcBef>
              <a:spcAft>
                <a:spcPts val="0"/>
              </a:spcAft>
              <a:buClr>
                <a:schemeClr val="dk1"/>
              </a:buClr>
              <a:buSzPts val="2800"/>
              <a:buFont typeface="Hanken Grotesk"/>
              <a:buNone/>
              <a:defRPr sz="2800"/>
            </a:lvl6pPr>
            <a:lvl7pPr lvl="6" algn="r">
              <a:spcBef>
                <a:spcPts val="0"/>
              </a:spcBef>
              <a:spcAft>
                <a:spcPts val="0"/>
              </a:spcAft>
              <a:buClr>
                <a:schemeClr val="dk1"/>
              </a:buClr>
              <a:buSzPts val="2800"/>
              <a:buFont typeface="Hanken Grotesk"/>
              <a:buNone/>
              <a:defRPr sz="2800"/>
            </a:lvl7pPr>
            <a:lvl8pPr lvl="7" algn="r">
              <a:spcBef>
                <a:spcPts val="0"/>
              </a:spcBef>
              <a:spcAft>
                <a:spcPts val="0"/>
              </a:spcAft>
              <a:buClr>
                <a:schemeClr val="dk1"/>
              </a:buClr>
              <a:buSzPts val="2800"/>
              <a:buFont typeface="Hanken Grotesk"/>
              <a:buNone/>
              <a:defRPr sz="2800"/>
            </a:lvl8pPr>
            <a:lvl9pPr lvl="8" algn="r">
              <a:spcBef>
                <a:spcPts val="0"/>
              </a:spcBef>
              <a:spcAft>
                <a:spcPts val="0"/>
              </a:spcAft>
              <a:buClr>
                <a:schemeClr val="dk1"/>
              </a:buClr>
              <a:buSzPts val="2800"/>
              <a:buFont typeface="Hanken Grotesk"/>
              <a:buNone/>
              <a:defRPr sz="2800"/>
            </a:lvl9pPr>
          </a:lstStyle>
          <a:p/>
        </p:txBody>
      </p:sp>
      <p:sp>
        <p:nvSpPr>
          <p:cNvPr id="83" name="Google Shape;83;p15"/>
          <p:cNvSpPr txBox="1"/>
          <p:nvPr>
            <p:ph idx="22" type="subTitle"/>
          </p:nvPr>
        </p:nvSpPr>
        <p:spPr>
          <a:xfrm>
            <a:off x="8440475" y="4140788"/>
            <a:ext cx="703500" cy="452700"/>
          </a:xfrm>
          <a:prstGeom prst="rect">
            <a:avLst/>
          </a:prstGeom>
        </p:spPr>
        <p:txBody>
          <a:bodyPr anchorCtr="0" anchor="ctr" bIns="0" lIns="0" spcFirstLastPara="1" rIns="72000" wrap="square" tIns="0">
            <a:noAutofit/>
          </a:bodyPr>
          <a:lstStyle>
            <a:lvl1pPr lvl="0" algn="r">
              <a:spcBef>
                <a:spcPts val="0"/>
              </a:spcBef>
              <a:spcAft>
                <a:spcPts val="0"/>
              </a:spcAft>
              <a:buClr>
                <a:schemeClr val="dk1"/>
              </a:buClr>
              <a:buSzPts val="2800"/>
              <a:buFont typeface="Hanken Grotesk"/>
              <a:buNone/>
              <a:defRPr sz="2800"/>
            </a:lvl1pPr>
            <a:lvl2pPr lvl="1" algn="r">
              <a:spcBef>
                <a:spcPts val="0"/>
              </a:spcBef>
              <a:spcAft>
                <a:spcPts val="0"/>
              </a:spcAft>
              <a:buClr>
                <a:schemeClr val="dk1"/>
              </a:buClr>
              <a:buSzPts val="2800"/>
              <a:buFont typeface="Hanken Grotesk"/>
              <a:buNone/>
              <a:defRPr sz="2800"/>
            </a:lvl2pPr>
            <a:lvl3pPr lvl="2" algn="r">
              <a:spcBef>
                <a:spcPts val="0"/>
              </a:spcBef>
              <a:spcAft>
                <a:spcPts val="0"/>
              </a:spcAft>
              <a:buClr>
                <a:schemeClr val="dk1"/>
              </a:buClr>
              <a:buSzPts val="2800"/>
              <a:buFont typeface="Hanken Grotesk"/>
              <a:buNone/>
              <a:defRPr sz="2800"/>
            </a:lvl3pPr>
            <a:lvl4pPr lvl="3" algn="r">
              <a:spcBef>
                <a:spcPts val="0"/>
              </a:spcBef>
              <a:spcAft>
                <a:spcPts val="0"/>
              </a:spcAft>
              <a:buClr>
                <a:schemeClr val="dk1"/>
              </a:buClr>
              <a:buSzPts val="2800"/>
              <a:buFont typeface="Hanken Grotesk"/>
              <a:buNone/>
              <a:defRPr sz="2800"/>
            </a:lvl4pPr>
            <a:lvl5pPr lvl="4" algn="r">
              <a:spcBef>
                <a:spcPts val="0"/>
              </a:spcBef>
              <a:spcAft>
                <a:spcPts val="0"/>
              </a:spcAft>
              <a:buClr>
                <a:schemeClr val="dk1"/>
              </a:buClr>
              <a:buSzPts val="2800"/>
              <a:buFont typeface="Hanken Grotesk"/>
              <a:buNone/>
              <a:defRPr sz="2800"/>
            </a:lvl5pPr>
            <a:lvl6pPr lvl="5" algn="r">
              <a:spcBef>
                <a:spcPts val="0"/>
              </a:spcBef>
              <a:spcAft>
                <a:spcPts val="0"/>
              </a:spcAft>
              <a:buClr>
                <a:schemeClr val="dk1"/>
              </a:buClr>
              <a:buSzPts val="2800"/>
              <a:buFont typeface="Hanken Grotesk"/>
              <a:buNone/>
              <a:defRPr sz="2800"/>
            </a:lvl6pPr>
            <a:lvl7pPr lvl="6" algn="r">
              <a:spcBef>
                <a:spcPts val="0"/>
              </a:spcBef>
              <a:spcAft>
                <a:spcPts val="0"/>
              </a:spcAft>
              <a:buClr>
                <a:schemeClr val="dk1"/>
              </a:buClr>
              <a:buSzPts val="2800"/>
              <a:buFont typeface="Hanken Grotesk"/>
              <a:buNone/>
              <a:defRPr sz="2800"/>
            </a:lvl7pPr>
            <a:lvl8pPr lvl="7" algn="r">
              <a:spcBef>
                <a:spcPts val="0"/>
              </a:spcBef>
              <a:spcAft>
                <a:spcPts val="0"/>
              </a:spcAft>
              <a:buClr>
                <a:schemeClr val="dk1"/>
              </a:buClr>
              <a:buSzPts val="2800"/>
              <a:buFont typeface="Hanken Grotesk"/>
              <a:buNone/>
              <a:defRPr sz="2800"/>
            </a:lvl8pPr>
            <a:lvl9pPr lvl="8" algn="r">
              <a:spcBef>
                <a:spcPts val="0"/>
              </a:spcBef>
              <a:spcAft>
                <a:spcPts val="0"/>
              </a:spcAft>
              <a:buClr>
                <a:schemeClr val="dk1"/>
              </a:buClr>
              <a:buSzPts val="2800"/>
              <a:buFont typeface="Hanken Grotesk"/>
              <a:buNone/>
              <a:defRPr sz="2800"/>
            </a:lvl9pPr>
          </a:lstStyle>
          <a:p/>
        </p:txBody>
      </p:sp>
      <p:sp>
        <p:nvSpPr>
          <p:cNvPr id="84" name="Google Shape;84;p15"/>
          <p:cNvSpPr txBox="1"/>
          <p:nvPr>
            <p:ph idx="23" type="subTitle"/>
          </p:nvPr>
        </p:nvSpPr>
        <p:spPr>
          <a:xfrm>
            <a:off x="8440475" y="4655500"/>
            <a:ext cx="703500" cy="452700"/>
          </a:xfrm>
          <a:prstGeom prst="rect">
            <a:avLst/>
          </a:prstGeom>
        </p:spPr>
        <p:txBody>
          <a:bodyPr anchorCtr="0" anchor="ctr" bIns="0" lIns="0" spcFirstLastPara="1" rIns="72000" wrap="square" tIns="0">
            <a:noAutofit/>
          </a:bodyPr>
          <a:lstStyle>
            <a:lvl1pPr lvl="0" algn="r">
              <a:spcBef>
                <a:spcPts val="0"/>
              </a:spcBef>
              <a:spcAft>
                <a:spcPts val="0"/>
              </a:spcAft>
              <a:buClr>
                <a:schemeClr val="dk1"/>
              </a:buClr>
              <a:buSzPts val="2800"/>
              <a:buFont typeface="Hanken Grotesk"/>
              <a:buNone/>
              <a:defRPr sz="2800"/>
            </a:lvl1pPr>
            <a:lvl2pPr lvl="1" algn="r">
              <a:spcBef>
                <a:spcPts val="0"/>
              </a:spcBef>
              <a:spcAft>
                <a:spcPts val="0"/>
              </a:spcAft>
              <a:buClr>
                <a:schemeClr val="dk1"/>
              </a:buClr>
              <a:buSzPts val="2800"/>
              <a:buFont typeface="Hanken Grotesk"/>
              <a:buNone/>
              <a:defRPr sz="2800"/>
            </a:lvl2pPr>
            <a:lvl3pPr lvl="2" algn="r">
              <a:spcBef>
                <a:spcPts val="0"/>
              </a:spcBef>
              <a:spcAft>
                <a:spcPts val="0"/>
              </a:spcAft>
              <a:buClr>
                <a:schemeClr val="dk1"/>
              </a:buClr>
              <a:buSzPts val="2800"/>
              <a:buFont typeface="Hanken Grotesk"/>
              <a:buNone/>
              <a:defRPr sz="2800"/>
            </a:lvl3pPr>
            <a:lvl4pPr lvl="3" algn="r">
              <a:spcBef>
                <a:spcPts val="0"/>
              </a:spcBef>
              <a:spcAft>
                <a:spcPts val="0"/>
              </a:spcAft>
              <a:buClr>
                <a:schemeClr val="dk1"/>
              </a:buClr>
              <a:buSzPts val="2800"/>
              <a:buFont typeface="Hanken Grotesk"/>
              <a:buNone/>
              <a:defRPr sz="2800"/>
            </a:lvl4pPr>
            <a:lvl5pPr lvl="4" algn="r">
              <a:spcBef>
                <a:spcPts val="0"/>
              </a:spcBef>
              <a:spcAft>
                <a:spcPts val="0"/>
              </a:spcAft>
              <a:buClr>
                <a:schemeClr val="dk1"/>
              </a:buClr>
              <a:buSzPts val="2800"/>
              <a:buFont typeface="Hanken Grotesk"/>
              <a:buNone/>
              <a:defRPr sz="2800"/>
            </a:lvl5pPr>
            <a:lvl6pPr lvl="5" algn="r">
              <a:spcBef>
                <a:spcPts val="0"/>
              </a:spcBef>
              <a:spcAft>
                <a:spcPts val="0"/>
              </a:spcAft>
              <a:buClr>
                <a:schemeClr val="dk1"/>
              </a:buClr>
              <a:buSzPts val="2800"/>
              <a:buFont typeface="Hanken Grotesk"/>
              <a:buNone/>
              <a:defRPr sz="2800"/>
            </a:lvl6pPr>
            <a:lvl7pPr lvl="6" algn="r">
              <a:spcBef>
                <a:spcPts val="0"/>
              </a:spcBef>
              <a:spcAft>
                <a:spcPts val="0"/>
              </a:spcAft>
              <a:buClr>
                <a:schemeClr val="dk1"/>
              </a:buClr>
              <a:buSzPts val="2800"/>
              <a:buFont typeface="Hanken Grotesk"/>
              <a:buNone/>
              <a:defRPr sz="2800"/>
            </a:lvl7pPr>
            <a:lvl8pPr lvl="7" algn="r">
              <a:spcBef>
                <a:spcPts val="0"/>
              </a:spcBef>
              <a:spcAft>
                <a:spcPts val="0"/>
              </a:spcAft>
              <a:buClr>
                <a:schemeClr val="dk1"/>
              </a:buClr>
              <a:buSzPts val="2800"/>
              <a:buFont typeface="Hanken Grotesk"/>
              <a:buNone/>
              <a:defRPr sz="2800"/>
            </a:lvl8pPr>
            <a:lvl9pPr lvl="8" algn="r">
              <a:spcBef>
                <a:spcPts val="0"/>
              </a:spcBef>
              <a:spcAft>
                <a:spcPts val="0"/>
              </a:spcAft>
              <a:buClr>
                <a:schemeClr val="dk1"/>
              </a:buClr>
              <a:buSzPts val="2800"/>
              <a:buFont typeface="Hanken Grotesk"/>
              <a:buNone/>
              <a:defRPr sz="2800"/>
            </a:lvl9pPr>
          </a:lstStyle>
          <a:p/>
        </p:txBody>
      </p:sp>
      <p:sp>
        <p:nvSpPr>
          <p:cNvPr id="85" name="Google Shape;85;p15"/>
          <p:cNvSpPr txBox="1"/>
          <p:nvPr>
            <p:ph type="title"/>
          </p:nvPr>
        </p:nvSpPr>
        <p:spPr>
          <a:xfrm>
            <a:off x="594025" y="184702"/>
            <a:ext cx="3696300" cy="153900"/>
          </a:xfrm>
          <a:prstGeom prst="rect">
            <a:avLst/>
          </a:prstGeom>
        </p:spPr>
        <p:txBody>
          <a:bodyPr anchorCtr="0" anchor="ctr" bIns="0" lIns="0" spcFirstLastPara="1" rIns="0" wrap="square" tIns="0">
            <a:normAutofit/>
          </a:bodyPr>
          <a:lstStyle>
            <a:lvl1pPr lvl="0">
              <a:spcBef>
                <a:spcPts val="0"/>
              </a:spcBef>
              <a:spcAft>
                <a:spcPts val="0"/>
              </a:spcAft>
              <a:buSzPts val="1000"/>
              <a:buFont typeface="Hanken Grotesk"/>
              <a:buNone/>
              <a:defRPr b="1" sz="1000">
                <a:latin typeface="Hanken Grotesk"/>
                <a:ea typeface="Hanken Grotesk"/>
                <a:cs typeface="Hanken Grotesk"/>
                <a:sym typeface="Hanken Grotesk"/>
              </a:defRPr>
            </a:lvl1pPr>
            <a:lvl2pPr lvl="1">
              <a:spcBef>
                <a:spcPts val="0"/>
              </a:spcBef>
              <a:spcAft>
                <a:spcPts val="0"/>
              </a:spcAft>
              <a:buSzPts val="1000"/>
              <a:buFont typeface="Hanken Grotesk"/>
              <a:buNone/>
              <a:defRPr b="1" sz="1000">
                <a:latin typeface="Hanken Grotesk"/>
                <a:ea typeface="Hanken Grotesk"/>
                <a:cs typeface="Hanken Grotesk"/>
                <a:sym typeface="Hanken Grotesk"/>
              </a:defRPr>
            </a:lvl2pPr>
            <a:lvl3pPr lvl="2">
              <a:spcBef>
                <a:spcPts val="0"/>
              </a:spcBef>
              <a:spcAft>
                <a:spcPts val="0"/>
              </a:spcAft>
              <a:buSzPts val="1000"/>
              <a:buFont typeface="Hanken Grotesk"/>
              <a:buNone/>
              <a:defRPr b="1" sz="1000">
                <a:latin typeface="Hanken Grotesk"/>
                <a:ea typeface="Hanken Grotesk"/>
                <a:cs typeface="Hanken Grotesk"/>
                <a:sym typeface="Hanken Grotesk"/>
              </a:defRPr>
            </a:lvl3pPr>
            <a:lvl4pPr lvl="3">
              <a:spcBef>
                <a:spcPts val="0"/>
              </a:spcBef>
              <a:spcAft>
                <a:spcPts val="0"/>
              </a:spcAft>
              <a:buSzPts val="1000"/>
              <a:buFont typeface="Hanken Grotesk"/>
              <a:buNone/>
              <a:defRPr b="1" sz="1000">
                <a:latin typeface="Hanken Grotesk"/>
                <a:ea typeface="Hanken Grotesk"/>
                <a:cs typeface="Hanken Grotesk"/>
                <a:sym typeface="Hanken Grotesk"/>
              </a:defRPr>
            </a:lvl4pPr>
            <a:lvl5pPr lvl="4">
              <a:spcBef>
                <a:spcPts val="0"/>
              </a:spcBef>
              <a:spcAft>
                <a:spcPts val="0"/>
              </a:spcAft>
              <a:buSzPts val="1000"/>
              <a:buFont typeface="Hanken Grotesk"/>
              <a:buNone/>
              <a:defRPr b="1" sz="1000">
                <a:latin typeface="Hanken Grotesk"/>
                <a:ea typeface="Hanken Grotesk"/>
                <a:cs typeface="Hanken Grotesk"/>
                <a:sym typeface="Hanken Grotesk"/>
              </a:defRPr>
            </a:lvl5pPr>
            <a:lvl6pPr lvl="5">
              <a:spcBef>
                <a:spcPts val="0"/>
              </a:spcBef>
              <a:spcAft>
                <a:spcPts val="0"/>
              </a:spcAft>
              <a:buSzPts val="1000"/>
              <a:buFont typeface="Hanken Grotesk"/>
              <a:buNone/>
              <a:defRPr b="1" sz="1000">
                <a:latin typeface="Hanken Grotesk"/>
                <a:ea typeface="Hanken Grotesk"/>
                <a:cs typeface="Hanken Grotesk"/>
                <a:sym typeface="Hanken Grotesk"/>
              </a:defRPr>
            </a:lvl6pPr>
            <a:lvl7pPr lvl="6">
              <a:spcBef>
                <a:spcPts val="0"/>
              </a:spcBef>
              <a:spcAft>
                <a:spcPts val="0"/>
              </a:spcAft>
              <a:buSzPts val="1000"/>
              <a:buFont typeface="Hanken Grotesk"/>
              <a:buNone/>
              <a:defRPr b="1" sz="1000">
                <a:latin typeface="Hanken Grotesk"/>
                <a:ea typeface="Hanken Grotesk"/>
                <a:cs typeface="Hanken Grotesk"/>
                <a:sym typeface="Hanken Grotesk"/>
              </a:defRPr>
            </a:lvl7pPr>
            <a:lvl8pPr lvl="7">
              <a:spcBef>
                <a:spcPts val="0"/>
              </a:spcBef>
              <a:spcAft>
                <a:spcPts val="0"/>
              </a:spcAft>
              <a:buSzPts val="1000"/>
              <a:buFont typeface="Hanken Grotesk"/>
              <a:buNone/>
              <a:defRPr b="1" sz="1000">
                <a:latin typeface="Hanken Grotesk"/>
                <a:ea typeface="Hanken Grotesk"/>
                <a:cs typeface="Hanken Grotesk"/>
                <a:sym typeface="Hanken Grotesk"/>
              </a:defRPr>
            </a:lvl8pPr>
            <a:lvl9pPr lvl="8">
              <a:spcBef>
                <a:spcPts val="0"/>
              </a:spcBef>
              <a:spcAft>
                <a:spcPts val="0"/>
              </a:spcAft>
              <a:buSzPts val="1000"/>
              <a:buFont typeface="Hanken Grotesk"/>
              <a:buNone/>
              <a:defRPr b="1" sz="1000">
                <a:latin typeface="Hanken Grotesk"/>
                <a:ea typeface="Hanken Grotesk"/>
                <a:cs typeface="Hanken Grotesk"/>
                <a:sym typeface="Hanken Grotesk"/>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Folder Orange">
  <p:cSld name="CUSTOM_1">
    <p:spTree>
      <p:nvGrpSpPr>
        <p:cNvPr id="86" name="Shape 86"/>
        <p:cNvGrpSpPr/>
        <p:nvPr/>
      </p:nvGrpSpPr>
      <p:grpSpPr>
        <a:xfrm>
          <a:off x="0" y="0"/>
          <a:ext cx="0" cy="0"/>
          <a:chOff x="0" y="0"/>
          <a:chExt cx="0" cy="0"/>
        </a:xfrm>
      </p:grpSpPr>
      <p:sp>
        <p:nvSpPr>
          <p:cNvPr id="87" name="Google Shape;87;p16"/>
          <p:cNvSpPr txBox="1"/>
          <p:nvPr>
            <p:ph idx="1" type="subTitle"/>
          </p:nvPr>
        </p:nvSpPr>
        <p:spPr>
          <a:xfrm>
            <a:off x="1314600" y="131800"/>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88" name="Google Shape;88;p16"/>
          <p:cNvSpPr txBox="1"/>
          <p:nvPr>
            <p:ph idx="2" type="subTitle"/>
          </p:nvPr>
        </p:nvSpPr>
        <p:spPr>
          <a:xfrm>
            <a:off x="2783538" y="131800"/>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89" name="Google Shape;89;p16"/>
          <p:cNvSpPr/>
          <p:nvPr/>
        </p:nvSpPr>
        <p:spPr>
          <a:xfrm>
            <a:off x="-2450" y="486600"/>
            <a:ext cx="9144000" cy="46569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lang="en">
                <a:solidFill>
                  <a:schemeClr val="dk1"/>
                </a:solidFill>
                <a:latin typeface="Hanken Grotesk"/>
                <a:ea typeface="Hanken Grotesk"/>
                <a:cs typeface="Hanken Grotesk"/>
                <a:sym typeface="Hanken Grotesk"/>
              </a:rPr>
              <a:t> </a:t>
            </a:r>
            <a:endParaRPr>
              <a:solidFill>
                <a:schemeClr val="dk1"/>
              </a:solidFill>
              <a:latin typeface="Hanken Grotesk"/>
              <a:ea typeface="Hanken Grotesk"/>
              <a:cs typeface="Hanken Grotesk"/>
              <a:sym typeface="Hanken Grotesk"/>
            </a:endParaRPr>
          </a:p>
        </p:txBody>
      </p:sp>
      <p:sp>
        <p:nvSpPr>
          <p:cNvPr id="90" name="Google Shape;90;p16"/>
          <p:cNvSpPr txBox="1"/>
          <p:nvPr>
            <p:ph idx="3" type="subTitle"/>
          </p:nvPr>
        </p:nvSpPr>
        <p:spPr>
          <a:xfrm>
            <a:off x="4228850" y="131800"/>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91" name="Google Shape;91;p16"/>
          <p:cNvSpPr txBox="1"/>
          <p:nvPr>
            <p:ph idx="4" type="subTitle"/>
          </p:nvPr>
        </p:nvSpPr>
        <p:spPr>
          <a:xfrm>
            <a:off x="5724100" y="131800"/>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92" name="Google Shape;92;p16"/>
          <p:cNvSpPr txBox="1"/>
          <p:nvPr>
            <p:ph type="title"/>
          </p:nvPr>
        </p:nvSpPr>
        <p:spPr>
          <a:xfrm>
            <a:off x="1399000" y="2328176"/>
            <a:ext cx="6881700" cy="781500"/>
          </a:xfrm>
          <a:prstGeom prst="rect">
            <a:avLst/>
          </a:prstGeom>
        </p:spPr>
        <p:txBody>
          <a:bodyPr anchorCtr="0" anchor="t" bIns="0" lIns="91425" spcFirstLastPara="1" rIns="91425" wrap="square" tIns="0">
            <a:normAutofit/>
          </a:bodyPr>
          <a:lstStyle>
            <a:lvl1pPr lvl="0">
              <a:spcBef>
                <a:spcPts val="0"/>
              </a:spcBef>
              <a:spcAft>
                <a:spcPts val="0"/>
              </a:spcAft>
              <a:buSzPts val="4200"/>
              <a:buFont typeface="Hanken Grotesk Light"/>
              <a:buNone/>
              <a:defRPr sz="4200">
                <a:latin typeface="Hanken Grotesk Light"/>
                <a:ea typeface="Hanken Grotesk Light"/>
                <a:cs typeface="Hanken Grotesk Light"/>
                <a:sym typeface="Hanken Grotesk Light"/>
              </a:defRPr>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93" name="Google Shape;93;p16"/>
          <p:cNvSpPr txBox="1"/>
          <p:nvPr>
            <p:ph idx="5" type="title"/>
          </p:nvPr>
        </p:nvSpPr>
        <p:spPr>
          <a:xfrm>
            <a:off x="1399000" y="3779000"/>
            <a:ext cx="6881700" cy="774000"/>
          </a:xfrm>
          <a:prstGeom prst="rect">
            <a:avLst/>
          </a:prstGeom>
        </p:spPr>
        <p:txBody>
          <a:bodyPr anchorCtr="0" anchor="t" bIns="0" lIns="91425" spcFirstLastPara="1" rIns="91425" wrap="square" tIns="0">
            <a:normAutofit/>
          </a:bodyPr>
          <a:lstStyle>
            <a:lvl1pPr lvl="0">
              <a:spcBef>
                <a:spcPts val="0"/>
              </a:spcBef>
              <a:spcAft>
                <a:spcPts val="0"/>
              </a:spcAft>
              <a:buSzPts val="4200"/>
              <a:buFont typeface="Hanken Grotesk Light"/>
              <a:buNone/>
              <a:defRPr sz="4200">
                <a:latin typeface="Hanken Grotesk Light"/>
                <a:ea typeface="Hanken Grotesk Light"/>
                <a:cs typeface="Hanken Grotesk Light"/>
                <a:sym typeface="Hanken Grotesk Light"/>
              </a:defRPr>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94" name="Google Shape;94;p16"/>
          <p:cNvSpPr txBox="1"/>
          <p:nvPr>
            <p:ph idx="6" type="title"/>
          </p:nvPr>
        </p:nvSpPr>
        <p:spPr>
          <a:xfrm>
            <a:off x="1399000" y="858998"/>
            <a:ext cx="6881700" cy="781500"/>
          </a:xfrm>
          <a:prstGeom prst="rect">
            <a:avLst/>
          </a:prstGeom>
        </p:spPr>
        <p:txBody>
          <a:bodyPr anchorCtr="0" anchor="t" bIns="0" lIns="91425" spcFirstLastPara="1" rIns="91425" wrap="square" tIns="0">
            <a:normAutofit/>
          </a:bodyPr>
          <a:lstStyle>
            <a:lvl1pPr lvl="0">
              <a:spcBef>
                <a:spcPts val="0"/>
              </a:spcBef>
              <a:spcAft>
                <a:spcPts val="0"/>
              </a:spcAft>
              <a:buSzPts val="4200"/>
              <a:buFont typeface="Hanken Grotesk Light"/>
              <a:buNone/>
              <a:defRPr sz="4200">
                <a:latin typeface="Hanken Grotesk Light"/>
                <a:ea typeface="Hanken Grotesk Light"/>
                <a:cs typeface="Hanken Grotesk Light"/>
                <a:sym typeface="Hanken Grotesk Light"/>
              </a:defRPr>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95" name="Google Shape;95;p16"/>
          <p:cNvSpPr/>
          <p:nvPr/>
        </p:nvSpPr>
        <p:spPr>
          <a:xfrm>
            <a:off x="1399001" y="4559050"/>
            <a:ext cx="1440300" cy="2520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96" name="Google Shape;96;p16"/>
          <p:cNvSpPr/>
          <p:nvPr/>
        </p:nvSpPr>
        <p:spPr>
          <a:xfrm>
            <a:off x="1399026" y="3106187"/>
            <a:ext cx="1440300" cy="2520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97" name="Google Shape;97;p16"/>
          <p:cNvSpPr/>
          <p:nvPr/>
        </p:nvSpPr>
        <p:spPr>
          <a:xfrm>
            <a:off x="1399001" y="1640387"/>
            <a:ext cx="1440300" cy="2520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98" name="Google Shape;98;p16"/>
          <p:cNvSpPr txBox="1"/>
          <p:nvPr>
            <p:ph idx="7" type="title"/>
          </p:nvPr>
        </p:nvSpPr>
        <p:spPr>
          <a:xfrm>
            <a:off x="1552450" y="3144818"/>
            <a:ext cx="1133400" cy="176700"/>
          </a:xfrm>
          <a:prstGeom prst="rect">
            <a:avLst/>
          </a:prstGeom>
        </p:spPr>
        <p:txBody>
          <a:bodyPr anchorCtr="0" anchor="t" bIns="91425" lIns="91425" spcFirstLastPara="1" rIns="91425" wrap="square" tIns="0">
            <a:normAutofit/>
          </a:bodyPr>
          <a:lstStyle>
            <a:lvl1pPr lvl="0" algn="ctr">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1pPr>
            <a:lvl2pPr lvl="1">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2pPr>
            <a:lvl3pPr lvl="2">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3pPr>
            <a:lvl4pPr lvl="3">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4pPr>
            <a:lvl5pPr lvl="4">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5pPr>
            <a:lvl6pPr lvl="5">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6pPr>
            <a:lvl7pPr lvl="6">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7pPr>
            <a:lvl8pPr lvl="7">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8pPr>
            <a:lvl9pPr lvl="8">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9pPr>
          </a:lstStyle>
          <a:p/>
        </p:txBody>
      </p:sp>
      <p:sp>
        <p:nvSpPr>
          <p:cNvPr id="99" name="Google Shape;99;p16"/>
          <p:cNvSpPr txBox="1"/>
          <p:nvPr>
            <p:ph idx="8" type="title"/>
          </p:nvPr>
        </p:nvSpPr>
        <p:spPr>
          <a:xfrm>
            <a:off x="1552450" y="4601474"/>
            <a:ext cx="1133400" cy="176700"/>
          </a:xfrm>
          <a:prstGeom prst="rect">
            <a:avLst/>
          </a:prstGeom>
        </p:spPr>
        <p:txBody>
          <a:bodyPr anchorCtr="0" anchor="t" bIns="91425" lIns="91425" spcFirstLastPara="1" rIns="91425" wrap="square" tIns="0">
            <a:normAutofit/>
          </a:bodyPr>
          <a:lstStyle>
            <a:lvl1pPr lvl="0" algn="ctr">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1pPr>
            <a:lvl2pPr lvl="1">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2pPr>
            <a:lvl3pPr lvl="2">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3pPr>
            <a:lvl4pPr lvl="3">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4pPr>
            <a:lvl5pPr lvl="4">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5pPr>
            <a:lvl6pPr lvl="5">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6pPr>
            <a:lvl7pPr lvl="6">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7pPr>
            <a:lvl8pPr lvl="7">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8pPr>
            <a:lvl9pPr lvl="8">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9pPr>
          </a:lstStyle>
          <a:p/>
        </p:txBody>
      </p:sp>
      <p:sp>
        <p:nvSpPr>
          <p:cNvPr id="100" name="Google Shape;100;p16"/>
          <p:cNvSpPr txBox="1"/>
          <p:nvPr>
            <p:ph idx="9" type="title"/>
          </p:nvPr>
        </p:nvSpPr>
        <p:spPr>
          <a:xfrm>
            <a:off x="1552450" y="1678277"/>
            <a:ext cx="1133400" cy="176700"/>
          </a:xfrm>
          <a:prstGeom prst="rect">
            <a:avLst/>
          </a:prstGeom>
        </p:spPr>
        <p:txBody>
          <a:bodyPr anchorCtr="0" anchor="t" bIns="91425" lIns="91425" spcFirstLastPara="1" rIns="91425" wrap="square" tIns="0">
            <a:normAutofit/>
          </a:bodyPr>
          <a:lstStyle>
            <a:lvl1pPr lvl="0" algn="ctr">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1pPr>
            <a:lvl2pPr lvl="1">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2pPr>
            <a:lvl3pPr lvl="2">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3pPr>
            <a:lvl4pPr lvl="3">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4pPr>
            <a:lvl5pPr lvl="4">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5pPr>
            <a:lvl6pPr lvl="5">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6pPr>
            <a:lvl7pPr lvl="6">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7pPr>
            <a:lvl8pPr lvl="7">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8pPr>
            <a:lvl9pPr lvl="8">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9pPr>
          </a:lstStyle>
          <a:p/>
        </p:txBody>
      </p:sp>
      <p:sp>
        <p:nvSpPr>
          <p:cNvPr id="101" name="Google Shape;101;p16"/>
          <p:cNvSpPr/>
          <p:nvPr>
            <p:ph idx="13" type="pic"/>
          </p:nvPr>
        </p:nvSpPr>
        <p:spPr>
          <a:xfrm>
            <a:off x="325850" y="928525"/>
            <a:ext cx="930900" cy="930900"/>
          </a:xfrm>
          <a:prstGeom prst="roundRect">
            <a:avLst>
              <a:gd fmla="val 12343" name="adj"/>
            </a:avLst>
          </a:prstGeom>
          <a:solidFill>
            <a:schemeClr val="lt1"/>
          </a:solidFill>
          <a:ln>
            <a:noFill/>
          </a:ln>
        </p:spPr>
      </p:sp>
      <p:sp>
        <p:nvSpPr>
          <p:cNvPr id="102" name="Google Shape;102;p16"/>
          <p:cNvSpPr/>
          <p:nvPr>
            <p:ph idx="14" type="pic"/>
          </p:nvPr>
        </p:nvSpPr>
        <p:spPr>
          <a:xfrm>
            <a:off x="325850" y="2396325"/>
            <a:ext cx="930900" cy="930900"/>
          </a:xfrm>
          <a:prstGeom prst="roundRect">
            <a:avLst>
              <a:gd fmla="val 12343" name="adj"/>
            </a:avLst>
          </a:prstGeom>
          <a:solidFill>
            <a:schemeClr val="lt1"/>
          </a:solidFill>
          <a:ln>
            <a:noFill/>
          </a:ln>
        </p:spPr>
      </p:sp>
      <p:sp>
        <p:nvSpPr>
          <p:cNvPr id="103" name="Google Shape;103;p16"/>
          <p:cNvSpPr/>
          <p:nvPr>
            <p:ph idx="15" type="pic"/>
          </p:nvPr>
        </p:nvSpPr>
        <p:spPr>
          <a:xfrm>
            <a:off x="325850" y="3849175"/>
            <a:ext cx="930900" cy="930900"/>
          </a:xfrm>
          <a:prstGeom prst="roundRect">
            <a:avLst>
              <a:gd fmla="val 12343" name="adj"/>
            </a:avLst>
          </a:prstGeom>
          <a:solidFill>
            <a:schemeClr val="lt1"/>
          </a:solidFill>
          <a:ln>
            <a:noFill/>
          </a:ln>
        </p:spPr>
      </p:sp>
      <p:sp>
        <p:nvSpPr>
          <p:cNvPr id="104" name="Google Shape;104;p16"/>
          <p:cNvSpPr txBox="1"/>
          <p:nvPr>
            <p:ph idx="16" type="body"/>
          </p:nvPr>
        </p:nvSpPr>
        <p:spPr>
          <a:xfrm>
            <a:off x="3060150" y="1598250"/>
            <a:ext cx="5311800" cy="403500"/>
          </a:xfrm>
          <a:prstGeom prst="rect">
            <a:avLst/>
          </a:prstGeom>
        </p:spPr>
        <p:txBody>
          <a:bodyPr anchorCtr="0" anchor="t" bIns="91425" lIns="91425" spcFirstLastPara="1" rIns="91425" wrap="square" tIns="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05" name="Google Shape;105;p16"/>
          <p:cNvSpPr txBox="1"/>
          <p:nvPr>
            <p:ph idx="17" type="body"/>
          </p:nvPr>
        </p:nvSpPr>
        <p:spPr>
          <a:xfrm>
            <a:off x="3060150" y="3108200"/>
            <a:ext cx="5311800" cy="403500"/>
          </a:xfrm>
          <a:prstGeom prst="rect">
            <a:avLst/>
          </a:prstGeom>
        </p:spPr>
        <p:txBody>
          <a:bodyPr anchorCtr="0" anchor="t" bIns="91425" lIns="91425" spcFirstLastPara="1" rIns="91425" wrap="square" tIns="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06" name="Google Shape;106;p16"/>
          <p:cNvSpPr txBox="1"/>
          <p:nvPr>
            <p:ph idx="18" type="body"/>
          </p:nvPr>
        </p:nvSpPr>
        <p:spPr>
          <a:xfrm>
            <a:off x="3060150" y="4553025"/>
            <a:ext cx="5311800" cy="403500"/>
          </a:xfrm>
          <a:prstGeom prst="rect">
            <a:avLst/>
          </a:prstGeom>
        </p:spPr>
        <p:txBody>
          <a:bodyPr anchorCtr="0" anchor="t" bIns="91425" lIns="91425" spcFirstLastPara="1" rIns="91425" wrap="square" tIns="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Folder Orange 2">
  <p:cSld name="CUSTOM_1_2">
    <p:spTree>
      <p:nvGrpSpPr>
        <p:cNvPr id="107" name="Shape 107"/>
        <p:cNvGrpSpPr/>
        <p:nvPr/>
      </p:nvGrpSpPr>
      <p:grpSpPr>
        <a:xfrm>
          <a:off x="0" y="0"/>
          <a:ext cx="0" cy="0"/>
          <a:chOff x="0" y="0"/>
          <a:chExt cx="0" cy="0"/>
        </a:xfrm>
      </p:grpSpPr>
      <p:sp>
        <p:nvSpPr>
          <p:cNvPr id="108" name="Google Shape;108;p17"/>
          <p:cNvSpPr/>
          <p:nvPr/>
        </p:nvSpPr>
        <p:spPr>
          <a:xfrm>
            <a:off x="-2450" y="486600"/>
            <a:ext cx="9144000" cy="46569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lang="en">
                <a:solidFill>
                  <a:schemeClr val="dk1"/>
                </a:solidFill>
                <a:latin typeface="Hanken Grotesk"/>
                <a:ea typeface="Hanken Grotesk"/>
                <a:cs typeface="Hanken Grotesk"/>
                <a:sym typeface="Hanken Grotesk"/>
              </a:rPr>
              <a:t> </a:t>
            </a:r>
            <a:endParaRPr>
              <a:solidFill>
                <a:schemeClr val="dk1"/>
              </a:solidFill>
              <a:latin typeface="Hanken Grotesk"/>
              <a:ea typeface="Hanken Grotesk"/>
              <a:cs typeface="Hanken Grotesk"/>
              <a:sym typeface="Hanken Grotesk"/>
            </a:endParaRPr>
          </a:p>
        </p:txBody>
      </p:sp>
      <p:sp>
        <p:nvSpPr>
          <p:cNvPr id="109" name="Google Shape;109;p17"/>
          <p:cNvSpPr txBox="1"/>
          <p:nvPr>
            <p:ph idx="1" type="subTitle"/>
          </p:nvPr>
        </p:nvSpPr>
        <p:spPr>
          <a:xfrm>
            <a:off x="1314600" y="131800"/>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0" name="Google Shape;110;p17"/>
          <p:cNvSpPr txBox="1"/>
          <p:nvPr>
            <p:ph idx="2" type="subTitle"/>
          </p:nvPr>
        </p:nvSpPr>
        <p:spPr>
          <a:xfrm>
            <a:off x="2783538" y="131800"/>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1" name="Google Shape;111;p17"/>
          <p:cNvSpPr txBox="1"/>
          <p:nvPr>
            <p:ph idx="3" type="subTitle"/>
          </p:nvPr>
        </p:nvSpPr>
        <p:spPr>
          <a:xfrm>
            <a:off x="4228850" y="131800"/>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2" name="Google Shape;112;p17"/>
          <p:cNvSpPr txBox="1"/>
          <p:nvPr>
            <p:ph idx="4" type="subTitle"/>
          </p:nvPr>
        </p:nvSpPr>
        <p:spPr>
          <a:xfrm>
            <a:off x="5724100" y="131800"/>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13" name="Google Shape;113;p17"/>
          <p:cNvSpPr txBox="1"/>
          <p:nvPr>
            <p:ph type="title"/>
          </p:nvPr>
        </p:nvSpPr>
        <p:spPr>
          <a:xfrm>
            <a:off x="596525" y="753331"/>
            <a:ext cx="7062000" cy="855000"/>
          </a:xfrm>
          <a:prstGeom prst="rect">
            <a:avLst/>
          </a:prstGeom>
        </p:spPr>
        <p:txBody>
          <a:bodyPr anchorCtr="0" anchor="t" bIns="91425" lIns="91425" spcFirstLastPara="1" rIns="91425" wrap="square" tIns="0">
            <a:normAutofit/>
          </a:bodyPr>
          <a:lstStyle>
            <a:lvl1pPr lvl="0">
              <a:spcBef>
                <a:spcPts val="0"/>
              </a:spcBef>
              <a:spcAft>
                <a:spcPts val="0"/>
              </a:spcAft>
              <a:buSzPts val="2800"/>
              <a:buNone/>
              <a:defRPr sz="4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4" name="Google Shape;114;p17"/>
          <p:cNvSpPr txBox="1"/>
          <p:nvPr>
            <p:ph idx="5" type="title"/>
          </p:nvPr>
        </p:nvSpPr>
        <p:spPr>
          <a:xfrm>
            <a:off x="1279000" y="2812875"/>
            <a:ext cx="2242800" cy="365700"/>
          </a:xfrm>
          <a:prstGeom prst="rect">
            <a:avLst/>
          </a:prstGeom>
        </p:spPr>
        <p:txBody>
          <a:bodyPr anchorCtr="0" anchor="t" bIns="91425" lIns="91425" spcFirstLastPara="1" rIns="91425" wrap="square" tIns="0">
            <a:normAutofit/>
          </a:bodyPr>
          <a:lstStyle>
            <a:lvl1pPr lvl="0">
              <a:spcBef>
                <a:spcPts val="0"/>
              </a:spcBef>
              <a:spcAft>
                <a:spcPts val="0"/>
              </a:spcAft>
              <a:buSzPts val="1800"/>
              <a:buNone/>
              <a:defRPr sz="1800">
                <a:latin typeface="Hanken Grotesk Light"/>
                <a:ea typeface="Hanken Grotesk Light"/>
                <a:cs typeface="Hanken Grotesk Light"/>
                <a:sym typeface="Hanken Grotesk Ligh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5" name="Google Shape;115;p17"/>
          <p:cNvSpPr txBox="1"/>
          <p:nvPr>
            <p:ph idx="6" type="title"/>
          </p:nvPr>
        </p:nvSpPr>
        <p:spPr>
          <a:xfrm>
            <a:off x="1279000" y="3854630"/>
            <a:ext cx="2242800" cy="365700"/>
          </a:xfrm>
          <a:prstGeom prst="rect">
            <a:avLst/>
          </a:prstGeom>
        </p:spPr>
        <p:txBody>
          <a:bodyPr anchorCtr="0" anchor="t" bIns="91425" lIns="91425" spcFirstLastPara="1" rIns="91425" wrap="square" tIns="0">
            <a:normAutofit/>
          </a:bodyPr>
          <a:lstStyle>
            <a:lvl1pPr lvl="0">
              <a:spcBef>
                <a:spcPts val="0"/>
              </a:spcBef>
              <a:spcAft>
                <a:spcPts val="0"/>
              </a:spcAft>
              <a:buSzPts val="1800"/>
              <a:buNone/>
              <a:defRPr sz="1800">
                <a:latin typeface="Hanken Grotesk Light"/>
                <a:ea typeface="Hanken Grotesk Light"/>
                <a:cs typeface="Hanken Grotesk Light"/>
                <a:sym typeface="Hanken Grotesk Ligh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6" name="Google Shape;116;p17"/>
          <p:cNvSpPr txBox="1"/>
          <p:nvPr>
            <p:ph idx="7" type="title"/>
          </p:nvPr>
        </p:nvSpPr>
        <p:spPr>
          <a:xfrm>
            <a:off x="4917850" y="1749478"/>
            <a:ext cx="2242800" cy="365700"/>
          </a:xfrm>
          <a:prstGeom prst="rect">
            <a:avLst/>
          </a:prstGeom>
        </p:spPr>
        <p:txBody>
          <a:bodyPr anchorCtr="0" anchor="t" bIns="91425" lIns="91425" spcFirstLastPara="1" rIns="91425" wrap="square" tIns="0">
            <a:normAutofit/>
          </a:bodyPr>
          <a:lstStyle>
            <a:lvl1pPr lvl="0">
              <a:spcBef>
                <a:spcPts val="0"/>
              </a:spcBef>
              <a:spcAft>
                <a:spcPts val="0"/>
              </a:spcAft>
              <a:buSzPts val="1800"/>
              <a:buNone/>
              <a:defRPr sz="1800">
                <a:latin typeface="Hanken Grotesk Light"/>
                <a:ea typeface="Hanken Grotesk Light"/>
                <a:cs typeface="Hanken Grotesk Light"/>
                <a:sym typeface="Hanken Grotesk Light"/>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7" name="Google Shape;117;p17"/>
          <p:cNvSpPr txBox="1"/>
          <p:nvPr>
            <p:ph idx="8" type="title"/>
          </p:nvPr>
        </p:nvSpPr>
        <p:spPr>
          <a:xfrm>
            <a:off x="4917850" y="3854630"/>
            <a:ext cx="2242800" cy="365700"/>
          </a:xfrm>
          <a:prstGeom prst="rect">
            <a:avLst/>
          </a:prstGeom>
        </p:spPr>
        <p:txBody>
          <a:bodyPr anchorCtr="0" anchor="t" bIns="91425" lIns="91425" spcFirstLastPara="1" rIns="91425" wrap="square" tIns="0">
            <a:normAutofit/>
          </a:bodyPr>
          <a:lstStyle>
            <a:lvl1pPr lvl="0">
              <a:spcBef>
                <a:spcPts val="0"/>
              </a:spcBef>
              <a:spcAft>
                <a:spcPts val="0"/>
              </a:spcAft>
              <a:buSzPts val="1800"/>
              <a:buNone/>
              <a:defRPr sz="1800">
                <a:latin typeface="Hanken Grotesk Light"/>
                <a:ea typeface="Hanken Grotesk Light"/>
                <a:cs typeface="Hanken Grotesk Light"/>
                <a:sym typeface="Hanken Grotesk Ligh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8" name="Google Shape;118;p17"/>
          <p:cNvSpPr txBox="1"/>
          <p:nvPr>
            <p:ph idx="9" type="title"/>
          </p:nvPr>
        </p:nvSpPr>
        <p:spPr>
          <a:xfrm>
            <a:off x="4925175" y="2812875"/>
            <a:ext cx="2242800" cy="365700"/>
          </a:xfrm>
          <a:prstGeom prst="rect">
            <a:avLst/>
          </a:prstGeom>
        </p:spPr>
        <p:txBody>
          <a:bodyPr anchorCtr="0" anchor="t" bIns="91425" lIns="91425" spcFirstLastPara="1" rIns="91425" wrap="square" tIns="0">
            <a:normAutofit/>
          </a:bodyPr>
          <a:lstStyle>
            <a:lvl1pPr lvl="0">
              <a:spcBef>
                <a:spcPts val="0"/>
              </a:spcBef>
              <a:spcAft>
                <a:spcPts val="0"/>
              </a:spcAft>
              <a:buSzPts val="1800"/>
              <a:buNone/>
              <a:defRPr sz="1800">
                <a:latin typeface="Hanken Grotesk Light"/>
                <a:ea typeface="Hanken Grotesk Light"/>
                <a:cs typeface="Hanken Grotesk Light"/>
                <a:sym typeface="Hanken Grotesk Ligh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9" name="Google Shape;119;p17"/>
          <p:cNvSpPr/>
          <p:nvPr>
            <p:ph idx="13" type="pic"/>
          </p:nvPr>
        </p:nvSpPr>
        <p:spPr>
          <a:xfrm>
            <a:off x="4021150" y="1690575"/>
            <a:ext cx="735600" cy="735600"/>
          </a:xfrm>
          <a:prstGeom prst="ellipse">
            <a:avLst/>
          </a:prstGeom>
          <a:noFill/>
          <a:ln>
            <a:noFill/>
          </a:ln>
        </p:spPr>
      </p:sp>
      <p:sp>
        <p:nvSpPr>
          <p:cNvPr id="120" name="Google Shape;120;p17"/>
          <p:cNvSpPr/>
          <p:nvPr>
            <p:ph idx="14" type="pic"/>
          </p:nvPr>
        </p:nvSpPr>
        <p:spPr>
          <a:xfrm>
            <a:off x="4021150" y="2738375"/>
            <a:ext cx="735600" cy="735600"/>
          </a:xfrm>
          <a:prstGeom prst="ellipse">
            <a:avLst/>
          </a:prstGeom>
          <a:noFill/>
          <a:ln>
            <a:noFill/>
          </a:ln>
        </p:spPr>
      </p:sp>
      <p:sp>
        <p:nvSpPr>
          <p:cNvPr id="121" name="Google Shape;121;p17"/>
          <p:cNvSpPr/>
          <p:nvPr>
            <p:ph idx="15" type="pic"/>
          </p:nvPr>
        </p:nvSpPr>
        <p:spPr>
          <a:xfrm>
            <a:off x="4021150" y="3789600"/>
            <a:ext cx="735600" cy="735600"/>
          </a:xfrm>
          <a:prstGeom prst="ellipse">
            <a:avLst/>
          </a:prstGeom>
          <a:noFill/>
          <a:ln>
            <a:noFill/>
          </a:ln>
        </p:spPr>
      </p:sp>
      <p:sp>
        <p:nvSpPr>
          <p:cNvPr id="122" name="Google Shape;122;p17"/>
          <p:cNvSpPr/>
          <p:nvPr>
            <p:ph idx="16" type="pic"/>
          </p:nvPr>
        </p:nvSpPr>
        <p:spPr>
          <a:xfrm>
            <a:off x="377300" y="1690575"/>
            <a:ext cx="735600" cy="735600"/>
          </a:xfrm>
          <a:prstGeom prst="ellipse">
            <a:avLst/>
          </a:prstGeom>
          <a:noFill/>
          <a:ln>
            <a:noFill/>
          </a:ln>
        </p:spPr>
      </p:sp>
      <p:sp>
        <p:nvSpPr>
          <p:cNvPr id="123" name="Google Shape;123;p17"/>
          <p:cNvSpPr/>
          <p:nvPr>
            <p:ph idx="17" type="pic"/>
          </p:nvPr>
        </p:nvSpPr>
        <p:spPr>
          <a:xfrm>
            <a:off x="377300" y="2738375"/>
            <a:ext cx="735600" cy="735600"/>
          </a:xfrm>
          <a:prstGeom prst="ellipse">
            <a:avLst/>
          </a:prstGeom>
          <a:noFill/>
          <a:ln>
            <a:noFill/>
          </a:ln>
        </p:spPr>
      </p:sp>
      <p:sp>
        <p:nvSpPr>
          <p:cNvPr id="124" name="Google Shape;124;p17"/>
          <p:cNvSpPr/>
          <p:nvPr>
            <p:ph idx="18" type="pic"/>
          </p:nvPr>
        </p:nvSpPr>
        <p:spPr>
          <a:xfrm>
            <a:off x="377300" y="3789600"/>
            <a:ext cx="735600" cy="735600"/>
          </a:xfrm>
          <a:prstGeom prst="ellipse">
            <a:avLst/>
          </a:prstGeom>
          <a:noFill/>
          <a:ln>
            <a:noFill/>
          </a:ln>
        </p:spPr>
      </p:sp>
      <p:sp>
        <p:nvSpPr>
          <p:cNvPr id="125" name="Google Shape;125;p17"/>
          <p:cNvSpPr txBox="1"/>
          <p:nvPr>
            <p:ph idx="19" type="title"/>
          </p:nvPr>
        </p:nvSpPr>
        <p:spPr>
          <a:xfrm>
            <a:off x="1279000" y="1749478"/>
            <a:ext cx="2242800" cy="365700"/>
          </a:xfrm>
          <a:prstGeom prst="rect">
            <a:avLst/>
          </a:prstGeom>
        </p:spPr>
        <p:txBody>
          <a:bodyPr anchorCtr="0" anchor="t" bIns="91425" lIns="91425" spcFirstLastPara="1" rIns="91425" wrap="square" tIns="0">
            <a:normAutofit/>
          </a:bodyPr>
          <a:lstStyle>
            <a:lvl1pPr lvl="0">
              <a:spcBef>
                <a:spcPts val="0"/>
              </a:spcBef>
              <a:spcAft>
                <a:spcPts val="0"/>
              </a:spcAft>
              <a:buSzPts val="1800"/>
              <a:buNone/>
              <a:defRPr sz="1800">
                <a:latin typeface="Hanken Grotesk Light"/>
                <a:ea typeface="Hanken Grotesk Light"/>
                <a:cs typeface="Hanken Grotesk Light"/>
                <a:sym typeface="Hanken Grotesk Light"/>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6" name="Google Shape;126;p17"/>
          <p:cNvSpPr txBox="1"/>
          <p:nvPr>
            <p:ph idx="20" type="body"/>
          </p:nvPr>
        </p:nvSpPr>
        <p:spPr>
          <a:xfrm>
            <a:off x="1279000" y="2100550"/>
            <a:ext cx="2242800" cy="262500"/>
          </a:xfrm>
          <a:prstGeom prst="rect">
            <a:avLst/>
          </a:prstGeom>
        </p:spPr>
        <p:txBody>
          <a:bodyPr anchorCtr="0" anchor="t" bIns="91425" lIns="91425" spcFirstLastPara="1" rIns="91425" wrap="square" tIns="36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27" name="Google Shape;127;p17"/>
          <p:cNvSpPr txBox="1"/>
          <p:nvPr>
            <p:ph idx="21" type="body"/>
          </p:nvPr>
        </p:nvSpPr>
        <p:spPr>
          <a:xfrm>
            <a:off x="1279000" y="4205800"/>
            <a:ext cx="2242800" cy="262500"/>
          </a:xfrm>
          <a:prstGeom prst="rect">
            <a:avLst/>
          </a:prstGeom>
        </p:spPr>
        <p:txBody>
          <a:bodyPr anchorCtr="0" anchor="t" bIns="91425" lIns="91425" spcFirstLastPara="1" rIns="91425" wrap="square" tIns="36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28" name="Google Shape;128;p17"/>
          <p:cNvSpPr txBox="1"/>
          <p:nvPr>
            <p:ph idx="22" type="body"/>
          </p:nvPr>
        </p:nvSpPr>
        <p:spPr>
          <a:xfrm>
            <a:off x="1279000" y="3164025"/>
            <a:ext cx="2242800" cy="262500"/>
          </a:xfrm>
          <a:prstGeom prst="rect">
            <a:avLst/>
          </a:prstGeom>
        </p:spPr>
        <p:txBody>
          <a:bodyPr anchorCtr="0" anchor="t" bIns="91425" lIns="91425" spcFirstLastPara="1" rIns="91425" wrap="square" tIns="36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29" name="Google Shape;129;p17"/>
          <p:cNvSpPr txBox="1"/>
          <p:nvPr>
            <p:ph idx="23" type="body"/>
          </p:nvPr>
        </p:nvSpPr>
        <p:spPr>
          <a:xfrm>
            <a:off x="4917850" y="2100550"/>
            <a:ext cx="2242800" cy="262500"/>
          </a:xfrm>
          <a:prstGeom prst="rect">
            <a:avLst/>
          </a:prstGeom>
        </p:spPr>
        <p:txBody>
          <a:bodyPr anchorCtr="0" anchor="t" bIns="91425" lIns="91425" spcFirstLastPara="1" rIns="91425" wrap="square" tIns="36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30" name="Google Shape;130;p17"/>
          <p:cNvSpPr txBox="1"/>
          <p:nvPr>
            <p:ph idx="24" type="body"/>
          </p:nvPr>
        </p:nvSpPr>
        <p:spPr>
          <a:xfrm>
            <a:off x="4917850" y="4205800"/>
            <a:ext cx="2242800" cy="262500"/>
          </a:xfrm>
          <a:prstGeom prst="rect">
            <a:avLst/>
          </a:prstGeom>
        </p:spPr>
        <p:txBody>
          <a:bodyPr anchorCtr="0" anchor="t" bIns="91425" lIns="91425" spcFirstLastPara="1" rIns="91425" wrap="square" tIns="36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31" name="Google Shape;131;p17"/>
          <p:cNvSpPr txBox="1"/>
          <p:nvPr>
            <p:ph idx="25" type="body"/>
          </p:nvPr>
        </p:nvSpPr>
        <p:spPr>
          <a:xfrm>
            <a:off x="4917850" y="3164025"/>
            <a:ext cx="2242800" cy="262500"/>
          </a:xfrm>
          <a:prstGeom prst="rect">
            <a:avLst/>
          </a:prstGeom>
        </p:spPr>
        <p:txBody>
          <a:bodyPr anchorCtr="0" anchor="t" bIns="91425" lIns="91425" spcFirstLastPara="1" rIns="91425" wrap="square" tIns="36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Folder">
  <p:cSld name="BLANK_1_1_1_1">
    <p:bg>
      <p:bgPr>
        <a:solidFill>
          <a:schemeClr val="dk2"/>
        </a:solidFill>
      </p:bgPr>
    </p:bg>
    <p:spTree>
      <p:nvGrpSpPr>
        <p:cNvPr id="132" name="Shape 132"/>
        <p:cNvGrpSpPr/>
        <p:nvPr/>
      </p:nvGrpSpPr>
      <p:grpSpPr>
        <a:xfrm>
          <a:off x="0" y="0"/>
          <a:ext cx="0" cy="0"/>
          <a:chOff x="0" y="0"/>
          <a:chExt cx="0" cy="0"/>
        </a:xfrm>
      </p:grpSpPr>
      <p:grpSp>
        <p:nvGrpSpPr>
          <p:cNvPr id="133" name="Google Shape;133;p18"/>
          <p:cNvGrpSpPr/>
          <p:nvPr/>
        </p:nvGrpSpPr>
        <p:grpSpPr>
          <a:xfrm>
            <a:off x="228600" y="210088"/>
            <a:ext cx="8686800" cy="4676475"/>
            <a:chOff x="228600" y="210088"/>
            <a:chExt cx="8686800" cy="4676475"/>
          </a:xfrm>
        </p:grpSpPr>
        <p:sp>
          <p:nvSpPr>
            <p:cNvPr id="134" name="Google Shape;134;p18"/>
            <p:cNvSpPr/>
            <p:nvPr/>
          </p:nvSpPr>
          <p:spPr>
            <a:xfrm>
              <a:off x="228600" y="566563"/>
              <a:ext cx="8686800" cy="4320000"/>
            </a:xfrm>
            <a:prstGeom prst="roundRect">
              <a:avLst>
                <a:gd fmla="val 5406" name="adj"/>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dk1"/>
                  </a:solidFill>
                  <a:latin typeface="Hanken Grotesk"/>
                  <a:ea typeface="Hanken Grotesk"/>
                  <a:cs typeface="Hanken Grotesk"/>
                  <a:sym typeface="Hanken Grotesk"/>
                </a:rPr>
                <a:t> </a:t>
              </a:r>
              <a:endParaRPr>
                <a:solidFill>
                  <a:schemeClr val="dk1"/>
                </a:solidFill>
                <a:latin typeface="Hanken Grotesk"/>
                <a:ea typeface="Hanken Grotesk"/>
                <a:cs typeface="Hanken Grotesk"/>
                <a:sym typeface="Hanken Grotesk"/>
              </a:endParaRPr>
            </a:p>
          </p:txBody>
        </p:sp>
        <p:sp>
          <p:nvSpPr>
            <p:cNvPr id="135" name="Google Shape;135;p18"/>
            <p:cNvSpPr/>
            <p:nvPr/>
          </p:nvSpPr>
          <p:spPr>
            <a:xfrm>
              <a:off x="912237" y="210088"/>
              <a:ext cx="2245995" cy="360013"/>
            </a:xfrm>
            <a:custGeom>
              <a:rect b="b" l="l" r="r" t="t"/>
              <a:pathLst>
                <a:path extrusionOk="0" h="45745" w="28575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Hanken Grotesk"/>
                <a:ea typeface="Hanken Grotesk"/>
                <a:cs typeface="Hanken Grotesk"/>
                <a:sym typeface="Hanken Grotesk"/>
              </a:endParaRPr>
            </a:p>
          </p:txBody>
        </p:sp>
      </p:grpSp>
      <p:sp>
        <p:nvSpPr>
          <p:cNvPr id="136" name="Google Shape;136;p18"/>
          <p:cNvSpPr txBox="1"/>
          <p:nvPr>
            <p:ph idx="1" type="subTitle"/>
          </p:nvPr>
        </p:nvSpPr>
        <p:spPr>
          <a:xfrm>
            <a:off x="1224650" y="210100"/>
            <a:ext cx="1676700" cy="3564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dk1"/>
              </a:buClr>
              <a:buSzPts val="1200"/>
              <a:buNone/>
              <a:defRPr sz="1200"/>
            </a:lvl1pPr>
            <a:lvl2pPr lvl="1">
              <a:spcBef>
                <a:spcPts val="0"/>
              </a:spcBef>
              <a:spcAft>
                <a:spcPts val="0"/>
              </a:spcAft>
              <a:buClr>
                <a:schemeClr val="dk1"/>
              </a:buClr>
              <a:buSzPts val="1200"/>
              <a:buNone/>
              <a:defRPr sz="1200"/>
            </a:lvl2pPr>
            <a:lvl3pPr lvl="2">
              <a:spcBef>
                <a:spcPts val="0"/>
              </a:spcBef>
              <a:spcAft>
                <a:spcPts val="0"/>
              </a:spcAft>
              <a:buClr>
                <a:schemeClr val="dk1"/>
              </a:buClr>
              <a:buSzPts val="1200"/>
              <a:buNone/>
              <a:defRPr sz="1200"/>
            </a:lvl3pPr>
            <a:lvl4pPr lvl="3">
              <a:spcBef>
                <a:spcPts val="0"/>
              </a:spcBef>
              <a:spcAft>
                <a:spcPts val="0"/>
              </a:spcAft>
              <a:buClr>
                <a:schemeClr val="dk1"/>
              </a:buClr>
              <a:buSzPts val="1200"/>
              <a:buNone/>
              <a:defRPr sz="1200"/>
            </a:lvl4pPr>
            <a:lvl5pPr lvl="4">
              <a:spcBef>
                <a:spcPts val="0"/>
              </a:spcBef>
              <a:spcAft>
                <a:spcPts val="0"/>
              </a:spcAft>
              <a:buClr>
                <a:schemeClr val="dk1"/>
              </a:buClr>
              <a:buSzPts val="1200"/>
              <a:buNone/>
              <a:defRPr sz="1200"/>
            </a:lvl5pPr>
            <a:lvl6pPr lvl="5">
              <a:spcBef>
                <a:spcPts val="0"/>
              </a:spcBef>
              <a:spcAft>
                <a:spcPts val="0"/>
              </a:spcAft>
              <a:buClr>
                <a:schemeClr val="dk1"/>
              </a:buClr>
              <a:buSzPts val="1200"/>
              <a:buNone/>
              <a:defRPr sz="1200"/>
            </a:lvl6pPr>
            <a:lvl7pPr lvl="6">
              <a:spcBef>
                <a:spcPts val="0"/>
              </a:spcBef>
              <a:spcAft>
                <a:spcPts val="0"/>
              </a:spcAft>
              <a:buClr>
                <a:schemeClr val="dk1"/>
              </a:buClr>
              <a:buSzPts val="1200"/>
              <a:buNone/>
              <a:defRPr sz="1200"/>
            </a:lvl7pPr>
            <a:lvl8pPr lvl="7">
              <a:spcBef>
                <a:spcPts val="0"/>
              </a:spcBef>
              <a:spcAft>
                <a:spcPts val="0"/>
              </a:spcAft>
              <a:buClr>
                <a:schemeClr val="dk1"/>
              </a:buClr>
              <a:buSzPts val="1200"/>
              <a:buNone/>
              <a:defRPr sz="1200"/>
            </a:lvl8pPr>
            <a:lvl9pPr lvl="8">
              <a:spcBef>
                <a:spcPts val="0"/>
              </a:spcBef>
              <a:spcAft>
                <a:spcPts val="0"/>
              </a:spcAft>
              <a:buClr>
                <a:schemeClr val="dk1"/>
              </a:buClr>
              <a:buSzPts val="1200"/>
              <a:buNone/>
              <a:defRPr sz="1200"/>
            </a:lvl9pPr>
          </a:lstStyle>
          <a:p/>
        </p:txBody>
      </p:sp>
      <p:sp>
        <p:nvSpPr>
          <p:cNvPr id="137" name="Google Shape;137;p18"/>
          <p:cNvSpPr txBox="1"/>
          <p:nvPr>
            <p:ph idx="2" type="body"/>
          </p:nvPr>
        </p:nvSpPr>
        <p:spPr>
          <a:xfrm>
            <a:off x="593775" y="3900525"/>
            <a:ext cx="4346700" cy="7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b="1" sz="1200"/>
            </a:lvl1pPr>
            <a:lvl2pPr indent="-304800" lvl="1" marL="914400">
              <a:spcBef>
                <a:spcPts val="0"/>
              </a:spcBef>
              <a:spcAft>
                <a:spcPts val="0"/>
              </a:spcAft>
              <a:buSzPts val="1200"/>
              <a:buChar char="○"/>
              <a:defRPr b="1" sz="1200"/>
            </a:lvl2pPr>
            <a:lvl3pPr indent="-304800" lvl="2" marL="1371600">
              <a:spcBef>
                <a:spcPts val="0"/>
              </a:spcBef>
              <a:spcAft>
                <a:spcPts val="0"/>
              </a:spcAft>
              <a:buSzPts val="1200"/>
              <a:buChar char="■"/>
              <a:defRPr b="1" sz="1200"/>
            </a:lvl3pPr>
            <a:lvl4pPr indent="-304800" lvl="3" marL="1828800">
              <a:spcBef>
                <a:spcPts val="0"/>
              </a:spcBef>
              <a:spcAft>
                <a:spcPts val="0"/>
              </a:spcAft>
              <a:buSzPts val="1200"/>
              <a:buChar char="●"/>
              <a:defRPr b="1" sz="1200"/>
            </a:lvl4pPr>
            <a:lvl5pPr indent="-304800" lvl="4" marL="2286000">
              <a:spcBef>
                <a:spcPts val="0"/>
              </a:spcBef>
              <a:spcAft>
                <a:spcPts val="0"/>
              </a:spcAft>
              <a:buSzPts val="1200"/>
              <a:buChar char="○"/>
              <a:defRPr b="1" sz="1200"/>
            </a:lvl5pPr>
            <a:lvl6pPr indent="-304800" lvl="5" marL="2743200">
              <a:spcBef>
                <a:spcPts val="0"/>
              </a:spcBef>
              <a:spcAft>
                <a:spcPts val="0"/>
              </a:spcAft>
              <a:buSzPts val="1200"/>
              <a:buChar char="■"/>
              <a:defRPr b="1" sz="1200"/>
            </a:lvl6pPr>
            <a:lvl7pPr indent="-304800" lvl="6" marL="3200400">
              <a:spcBef>
                <a:spcPts val="0"/>
              </a:spcBef>
              <a:spcAft>
                <a:spcPts val="0"/>
              </a:spcAft>
              <a:buSzPts val="1200"/>
              <a:buChar char="●"/>
              <a:defRPr b="1" sz="1200"/>
            </a:lvl7pPr>
            <a:lvl8pPr indent="-304800" lvl="7" marL="3657600">
              <a:spcBef>
                <a:spcPts val="0"/>
              </a:spcBef>
              <a:spcAft>
                <a:spcPts val="0"/>
              </a:spcAft>
              <a:buSzPts val="1200"/>
              <a:buChar char="○"/>
              <a:defRPr b="1" sz="1200"/>
            </a:lvl8pPr>
            <a:lvl9pPr indent="-304800" lvl="8" marL="4114800">
              <a:spcBef>
                <a:spcPts val="0"/>
              </a:spcBef>
              <a:spcAft>
                <a:spcPts val="0"/>
              </a:spcAft>
              <a:buSzPts val="1200"/>
              <a:buChar char="■"/>
              <a:defRPr b="1" sz="1200"/>
            </a:lvl9pPr>
          </a:lstStyle>
          <a:p/>
        </p:txBody>
      </p:sp>
      <p:sp>
        <p:nvSpPr>
          <p:cNvPr id="138" name="Google Shape;138;p18"/>
          <p:cNvSpPr txBox="1"/>
          <p:nvPr>
            <p:ph type="title"/>
          </p:nvPr>
        </p:nvSpPr>
        <p:spPr>
          <a:xfrm>
            <a:off x="593775" y="984700"/>
            <a:ext cx="7948200" cy="22164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sz="3000"/>
            </a:lvl2pPr>
            <a:lvl3pPr lvl="2">
              <a:spcBef>
                <a:spcPts val="0"/>
              </a:spcBef>
              <a:spcAft>
                <a:spcPts val="0"/>
              </a:spcAft>
              <a:buSzPts val="2800"/>
              <a:buNone/>
              <a:defRPr sz="3000"/>
            </a:lvl3pPr>
            <a:lvl4pPr lvl="3">
              <a:spcBef>
                <a:spcPts val="0"/>
              </a:spcBef>
              <a:spcAft>
                <a:spcPts val="0"/>
              </a:spcAft>
              <a:buSzPts val="2800"/>
              <a:buNone/>
              <a:defRPr sz="3000"/>
            </a:lvl4pPr>
            <a:lvl5pPr lvl="4">
              <a:spcBef>
                <a:spcPts val="0"/>
              </a:spcBef>
              <a:spcAft>
                <a:spcPts val="0"/>
              </a:spcAft>
              <a:buSzPts val="2800"/>
              <a:buNone/>
              <a:defRPr sz="3000"/>
            </a:lvl5pPr>
            <a:lvl6pPr lvl="5">
              <a:spcBef>
                <a:spcPts val="0"/>
              </a:spcBef>
              <a:spcAft>
                <a:spcPts val="0"/>
              </a:spcAft>
              <a:buSzPts val="2800"/>
              <a:buNone/>
              <a:defRPr sz="3000"/>
            </a:lvl6pPr>
            <a:lvl7pPr lvl="6">
              <a:spcBef>
                <a:spcPts val="0"/>
              </a:spcBef>
              <a:spcAft>
                <a:spcPts val="0"/>
              </a:spcAft>
              <a:buSzPts val="2800"/>
              <a:buNone/>
              <a:defRPr sz="3000"/>
            </a:lvl7pPr>
            <a:lvl8pPr lvl="7">
              <a:spcBef>
                <a:spcPts val="0"/>
              </a:spcBef>
              <a:spcAft>
                <a:spcPts val="0"/>
              </a:spcAft>
              <a:buSzPts val="2800"/>
              <a:buNone/>
              <a:defRPr sz="3000"/>
            </a:lvl8pPr>
            <a:lvl9pPr lvl="8">
              <a:spcBef>
                <a:spcPts val="0"/>
              </a:spcBef>
              <a:spcAft>
                <a:spcPts val="0"/>
              </a:spcAft>
              <a:buSzPts val="2800"/>
              <a:buNone/>
              <a:defRPr sz="3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7_1_1_1_1_1_1_1_1_1_1_1_1_1_1_1_1_2">
    <p:spTree>
      <p:nvGrpSpPr>
        <p:cNvPr id="139" name="Shape 139"/>
        <p:cNvGrpSpPr/>
        <p:nvPr/>
      </p:nvGrpSpPr>
      <p:grpSpPr>
        <a:xfrm>
          <a:off x="0" y="0"/>
          <a:ext cx="0" cy="0"/>
          <a:chOff x="0" y="0"/>
          <a:chExt cx="0" cy="0"/>
        </a:xfrm>
      </p:grpSpPr>
      <p:sp>
        <p:nvSpPr>
          <p:cNvPr id="140" name="Google Shape;140;p19"/>
          <p:cNvSpPr txBox="1"/>
          <p:nvPr>
            <p:ph type="title"/>
          </p:nvPr>
        </p:nvSpPr>
        <p:spPr>
          <a:xfrm>
            <a:off x="-2450" y="4759975"/>
            <a:ext cx="9150600" cy="383400"/>
          </a:xfrm>
          <a:prstGeom prst="rect">
            <a:avLst/>
          </a:prstGeom>
        </p:spPr>
        <p:txBody>
          <a:bodyPr anchorCtr="0" anchor="ctr" bIns="0" lIns="108000" spcFirstLastPara="1" rIns="108000" wrap="square" tIns="0">
            <a:noAutofit/>
          </a:bodyPr>
          <a:lstStyle>
            <a:lvl1pPr lvl="0">
              <a:lnSpc>
                <a:spcPct val="90000"/>
              </a:lnSpc>
              <a:spcBef>
                <a:spcPts val="0"/>
              </a:spcBef>
              <a:spcAft>
                <a:spcPts val="0"/>
              </a:spcAft>
              <a:buSzPts val="2800"/>
              <a:buFont typeface="Hanken Grotesk Light"/>
              <a:buNone/>
              <a:defRPr sz="1400">
                <a:latin typeface="Hanken Grotesk Light"/>
                <a:ea typeface="Hanken Grotesk Light"/>
                <a:cs typeface="Hanken Grotesk Light"/>
                <a:sym typeface="Hanken Grotesk Light"/>
              </a:defRPr>
            </a:lvl1pPr>
            <a:lvl2pPr lvl="1">
              <a:lnSpc>
                <a:spcPct val="115000"/>
              </a:lnSpc>
              <a:spcBef>
                <a:spcPts val="0"/>
              </a:spcBef>
              <a:spcAft>
                <a:spcPts val="0"/>
              </a:spcAft>
              <a:buSzPts val="2800"/>
              <a:buFont typeface="Hanken Grotesk Light"/>
              <a:buNone/>
              <a:defRPr sz="3000">
                <a:latin typeface="Hanken Grotesk"/>
                <a:ea typeface="Hanken Grotesk"/>
                <a:cs typeface="Hanken Grotesk"/>
                <a:sym typeface="Hanken Grotesk"/>
              </a:defRPr>
            </a:lvl2pPr>
            <a:lvl3pPr lvl="2">
              <a:lnSpc>
                <a:spcPct val="115000"/>
              </a:lnSpc>
              <a:spcBef>
                <a:spcPts val="0"/>
              </a:spcBef>
              <a:spcAft>
                <a:spcPts val="0"/>
              </a:spcAft>
              <a:buSzPts val="2800"/>
              <a:buFont typeface="Hanken Grotesk Light"/>
              <a:buNone/>
              <a:defRPr sz="3000">
                <a:latin typeface="Hanken Grotesk"/>
                <a:ea typeface="Hanken Grotesk"/>
                <a:cs typeface="Hanken Grotesk"/>
                <a:sym typeface="Hanken Grotesk"/>
              </a:defRPr>
            </a:lvl3pPr>
            <a:lvl4pPr lvl="3">
              <a:lnSpc>
                <a:spcPct val="115000"/>
              </a:lnSpc>
              <a:spcBef>
                <a:spcPts val="0"/>
              </a:spcBef>
              <a:spcAft>
                <a:spcPts val="0"/>
              </a:spcAft>
              <a:buSzPts val="2800"/>
              <a:buFont typeface="Hanken Grotesk Light"/>
              <a:buNone/>
              <a:defRPr sz="3000">
                <a:latin typeface="Hanken Grotesk"/>
                <a:ea typeface="Hanken Grotesk"/>
                <a:cs typeface="Hanken Grotesk"/>
                <a:sym typeface="Hanken Grotesk"/>
              </a:defRPr>
            </a:lvl4pPr>
            <a:lvl5pPr lvl="4">
              <a:lnSpc>
                <a:spcPct val="115000"/>
              </a:lnSpc>
              <a:spcBef>
                <a:spcPts val="0"/>
              </a:spcBef>
              <a:spcAft>
                <a:spcPts val="0"/>
              </a:spcAft>
              <a:buSzPts val="2800"/>
              <a:buFont typeface="Hanken Grotesk Light"/>
              <a:buNone/>
              <a:defRPr sz="3000">
                <a:latin typeface="Hanken Grotesk"/>
                <a:ea typeface="Hanken Grotesk"/>
                <a:cs typeface="Hanken Grotesk"/>
                <a:sym typeface="Hanken Grotesk"/>
              </a:defRPr>
            </a:lvl5pPr>
            <a:lvl6pPr lvl="5">
              <a:lnSpc>
                <a:spcPct val="115000"/>
              </a:lnSpc>
              <a:spcBef>
                <a:spcPts val="0"/>
              </a:spcBef>
              <a:spcAft>
                <a:spcPts val="0"/>
              </a:spcAft>
              <a:buSzPts val="2800"/>
              <a:buFont typeface="Hanken Grotesk Light"/>
              <a:buNone/>
              <a:defRPr sz="3000">
                <a:latin typeface="Hanken Grotesk"/>
                <a:ea typeface="Hanken Grotesk"/>
                <a:cs typeface="Hanken Grotesk"/>
                <a:sym typeface="Hanken Grotesk"/>
              </a:defRPr>
            </a:lvl6pPr>
            <a:lvl7pPr lvl="6">
              <a:lnSpc>
                <a:spcPct val="115000"/>
              </a:lnSpc>
              <a:spcBef>
                <a:spcPts val="0"/>
              </a:spcBef>
              <a:spcAft>
                <a:spcPts val="0"/>
              </a:spcAft>
              <a:buSzPts val="2800"/>
              <a:buFont typeface="Hanken Grotesk Light"/>
              <a:buNone/>
              <a:defRPr sz="3000">
                <a:latin typeface="Hanken Grotesk"/>
                <a:ea typeface="Hanken Grotesk"/>
                <a:cs typeface="Hanken Grotesk"/>
                <a:sym typeface="Hanken Grotesk"/>
              </a:defRPr>
            </a:lvl7pPr>
            <a:lvl8pPr lvl="7">
              <a:lnSpc>
                <a:spcPct val="115000"/>
              </a:lnSpc>
              <a:spcBef>
                <a:spcPts val="0"/>
              </a:spcBef>
              <a:spcAft>
                <a:spcPts val="0"/>
              </a:spcAft>
              <a:buSzPts val="2800"/>
              <a:buFont typeface="Hanken Grotesk Light"/>
              <a:buNone/>
              <a:defRPr sz="3000">
                <a:latin typeface="Hanken Grotesk"/>
                <a:ea typeface="Hanken Grotesk"/>
                <a:cs typeface="Hanken Grotesk"/>
                <a:sym typeface="Hanken Grotesk"/>
              </a:defRPr>
            </a:lvl8pPr>
            <a:lvl9pPr lvl="8">
              <a:lnSpc>
                <a:spcPct val="115000"/>
              </a:lnSpc>
              <a:spcBef>
                <a:spcPts val="0"/>
              </a:spcBef>
              <a:spcAft>
                <a:spcPts val="0"/>
              </a:spcAft>
              <a:buSzPts val="2800"/>
              <a:buFont typeface="Hanken Grotesk Light"/>
              <a:buNone/>
              <a:defRPr sz="3000">
                <a:latin typeface="Hanken Grotesk"/>
                <a:ea typeface="Hanken Grotesk"/>
                <a:cs typeface="Hanken Grotesk"/>
                <a:sym typeface="Hanken Grotesk"/>
              </a:defRPr>
            </a:lvl9pPr>
          </a:lstStyle>
          <a:p/>
        </p:txBody>
      </p:sp>
      <p:cxnSp>
        <p:nvCxnSpPr>
          <p:cNvPr id="141" name="Google Shape;141;p19"/>
          <p:cNvCxnSpPr/>
          <p:nvPr/>
        </p:nvCxnSpPr>
        <p:spPr>
          <a:xfrm rot="10800000">
            <a:off x="-2100" y="4759975"/>
            <a:ext cx="9148200" cy="0"/>
          </a:xfrm>
          <a:prstGeom prst="straightConnector1">
            <a:avLst/>
          </a:prstGeom>
          <a:noFill/>
          <a:ln cap="flat" cmpd="sng" w="9525">
            <a:solidFill>
              <a:schemeClr val="dk1"/>
            </a:solidFill>
            <a:prstDash val="solid"/>
            <a:round/>
            <a:headEnd len="sm" w="sm" type="none"/>
            <a:tailEnd len="sm" w="sm" type="none"/>
          </a:ln>
        </p:spPr>
      </p:cxnSp>
      <p:sp>
        <p:nvSpPr>
          <p:cNvPr id="142" name="Google Shape;142;p19"/>
          <p:cNvSpPr txBox="1"/>
          <p:nvPr>
            <p:ph idx="1" type="subTitle"/>
          </p:nvPr>
        </p:nvSpPr>
        <p:spPr>
          <a:xfrm>
            <a:off x="594025" y="184700"/>
            <a:ext cx="3696300" cy="153900"/>
          </a:xfrm>
          <a:prstGeom prst="rect">
            <a:avLst/>
          </a:prstGeom>
        </p:spPr>
        <p:txBody>
          <a:bodyPr anchorCtr="0" anchor="ctr" bIns="0" lIns="0" spcFirstLastPara="1" rIns="0" wrap="square" tIns="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200"/>
            </a:lvl2pPr>
            <a:lvl3pPr lvl="2">
              <a:spcBef>
                <a:spcPts val="0"/>
              </a:spcBef>
              <a:spcAft>
                <a:spcPts val="0"/>
              </a:spcAft>
              <a:buClr>
                <a:schemeClr val="dk1"/>
              </a:buClr>
              <a:buSzPts val="1200"/>
              <a:buNone/>
              <a:defRPr sz="1200"/>
            </a:lvl3pPr>
            <a:lvl4pPr lvl="3">
              <a:spcBef>
                <a:spcPts val="0"/>
              </a:spcBef>
              <a:spcAft>
                <a:spcPts val="0"/>
              </a:spcAft>
              <a:buClr>
                <a:schemeClr val="dk1"/>
              </a:buClr>
              <a:buSzPts val="1200"/>
              <a:buNone/>
              <a:defRPr sz="1200"/>
            </a:lvl4pPr>
            <a:lvl5pPr lvl="4">
              <a:spcBef>
                <a:spcPts val="0"/>
              </a:spcBef>
              <a:spcAft>
                <a:spcPts val="0"/>
              </a:spcAft>
              <a:buClr>
                <a:schemeClr val="dk1"/>
              </a:buClr>
              <a:buSzPts val="1200"/>
              <a:buNone/>
              <a:defRPr sz="1200"/>
            </a:lvl5pPr>
            <a:lvl6pPr lvl="5">
              <a:spcBef>
                <a:spcPts val="0"/>
              </a:spcBef>
              <a:spcAft>
                <a:spcPts val="0"/>
              </a:spcAft>
              <a:buClr>
                <a:schemeClr val="dk1"/>
              </a:buClr>
              <a:buSzPts val="1200"/>
              <a:buNone/>
              <a:defRPr sz="1200"/>
            </a:lvl6pPr>
            <a:lvl7pPr lvl="6">
              <a:spcBef>
                <a:spcPts val="0"/>
              </a:spcBef>
              <a:spcAft>
                <a:spcPts val="0"/>
              </a:spcAft>
              <a:buClr>
                <a:schemeClr val="dk1"/>
              </a:buClr>
              <a:buSzPts val="1200"/>
              <a:buNone/>
              <a:defRPr sz="1200"/>
            </a:lvl7pPr>
            <a:lvl8pPr lvl="7">
              <a:spcBef>
                <a:spcPts val="0"/>
              </a:spcBef>
              <a:spcAft>
                <a:spcPts val="0"/>
              </a:spcAft>
              <a:buClr>
                <a:schemeClr val="dk1"/>
              </a:buClr>
              <a:buSzPts val="1200"/>
              <a:buNone/>
              <a:defRPr sz="1200"/>
            </a:lvl8pPr>
            <a:lvl9pPr lvl="8">
              <a:spcBef>
                <a:spcPts val="0"/>
              </a:spcBef>
              <a:spcAft>
                <a:spcPts val="0"/>
              </a:spcAft>
              <a:buClr>
                <a:schemeClr val="dk1"/>
              </a:buClr>
              <a:buSzPts val="1200"/>
              <a:buNone/>
              <a:defRPr sz="1200"/>
            </a:lvl9pPr>
          </a:lstStyle>
          <a:p/>
        </p:txBody>
      </p:sp>
      <p:sp>
        <p:nvSpPr>
          <p:cNvPr id="143" name="Google Shape;143;p19"/>
          <p:cNvSpPr txBox="1"/>
          <p:nvPr>
            <p:ph idx="2" type="title"/>
          </p:nvPr>
        </p:nvSpPr>
        <p:spPr>
          <a:xfrm>
            <a:off x="850" y="1078988"/>
            <a:ext cx="9144000" cy="3598800"/>
          </a:xfrm>
          <a:prstGeom prst="rect">
            <a:avLst/>
          </a:prstGeom>
        </p:spPr>
        <p:txBody>
          <a:bodyPr anchorCtr="0" anchor="t" bIns="108000" lIns="252000" spcFirstLastPara="1" rIns="252000" wrap="square" tIns="0">
            <a:noAutofit/>
          </a:bodyPr>
          <a:lstStyle>
            <a:lvl1pPr lvl="0">
              <a:spcBef>
                <a:spcPts val="0"/>
              </a:spcBef>
              <a:spcAft>
                <a:spcPts val="0"/>
              </a:spcAft>
              <a:buSzPts val="3000"/>
              <a:buNone/>
              <a:defRPr sz="3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144" name="Google Shape;144;p19"/>
          <p:cNvGrpSpPr/>
          <p:nvPr/>
        </p:nvGrpSpPr>
        <p:grpSpPr>
          <a:xfrm>
            <a:off x="1724267" y="547463"/>
            <a:ext cx="658200" cy="449397"/>
            <a:chOff x="2467317" y="547413"/>
            <a:chExt cx="658200" cy="449397"/>
          </a:xfrm>
        </p:grpSpPr>
        <p:sp>
          <p:nvSpPr>
            <p:cNvPr id="145" name="Google Shape;145;p19"/>
            <p:cNvSpPr/>
            <p:nvPr/>
          </p:nvSpPr>
          <p:spPr>
            <a:xfrm rot="5400000">
              <a:off x="2593167" y="464460"/>
              <a:ext cx="406500" cy="658200"/>
            </a:xfrm>
            <a:prstGeom prst="roundRect">
              <a:avLst>
                <a:gd fmla="val 5925"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Hanken Grotesk"/>
                <a:ea typeface="Hanken Grotesk"/>
                <a:cs typeface="Hanken Grotesk"/>
                <a:sym typeface="Hanken Grotesk"/>
              </a:endParaRPr>
            </a:p>
          </p:txBody>
        </p:sp>
        <p:sp>
          <p:nvSpPr>
            <p:cNvPr id="146" name="Google Shape;146;p19"/>
            <p:cNvSpPr/>
            <p:nvPr/>
          </p:nvSpPr>
          <p:spPr>
            <a:xfrm>
              <a:off x="2507750" y="547413"/>
              <a:ext cx="269319" cy="43229"/>
            </a:xfrm>
            <a:custGeom>
              <a:rect b="b" l="l" r="r" t="t"/>
              <a:pathLst>
                <a:path extrusionOk="0" h="45745" w="28575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Hanken Grotesk"/>
                <a:ea typeface="Hanken Grotesk"/>
                <a:cs typeface="Hanken Grotesk"/>
                <a:sym typeface="Hanken Grotesk"/>
              </a:endParaRPr>
            </a:p>
          </p:txBody>
        </p:sp>
      </p:grpSp>
      <p:grpSp>
        <p:nvGrpSpPr>
          <p:cNvPr id="147" name="Google Shape;147;p19"/>
          <p:cNvGrpSpPr/>
          <p:nvPr/>
        </p:nvGrpSpPr>
        <p:grpSpPr>
          <a:xfrm>
            <a:off x="981142" y="547476"/>
            <a:ext cx="658200" cy="449397"/>
            <a:chOff x="2467317" y="547413"/>
            <a:chExt cx="658200" cy="449397"/>
          </a:xfrm>
        </p:grpSpPr>
        <p:sp>
          <p:nvSpPr>
            <p:cNvPr id="148" name="Google Shape;148;p19"/>
            <p:cNvSpPr/>
            <p:nvPr/>
          </p:nvSpPr>
          <p:spPr>
            <a:xfrm rot="5400000">
              <a:off x="2593167" y="464460"/>
              <a:ext cx="406500" cy="658200"/>
            </a:xfrm>
            <a:prstGeom prst="roundRect">
              <a:avLst>
                <a:gd fmla="val 5925"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Hanken Grotesk"/>
                <a:ea typeface="Hanken Grotesk"/>
                <a:cs typeface="Hanken Grotesk"/>
                <a:sym typeface="Hanken Grotesk"/>
              </a:endParaRPr>
            </a:p>
          </p:txBody>
        </p:sp>
        <p:sp>
          <p:nvSpPr>
            <p:cNvPr id="149" name="Google Shape;149;p19"/>
            <p:cNvSpPr/>
            <p:nvPr/>
          </p:nvSpPr>
          <p:spPr>
            <a:xfrm>
              <a:off x="2507750" y="547413"/>
              <a:ext cx="269319" cy="43229"/>
            </a:xfrm>
            <a:custGeom>
              <a:rect b="b" l="l" r="r" t="t"/>
              <a:pathLst>
                <a:path extrusionOk="0" h="45745" w="28575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Hanken Grotesk"/>
                <a:ea typeface="Hanken Grotesk"/>
                <a:cs typeface="Hanken Grotesk"/>
                <a:sym typeface="Hanken Grotesk"/>
              </a:endParaRPr>
            </a:p>
          </p:txBody>
        </p:sp>
      </p:grpSp>
      <p:grpSp>
        <p:nvGrpSpPr>
          <p:cNvPr id="150" name="Google Shape;150;p19"/>
          <p:cNvGrpSpPr/>
          <p:nvPr/>
        </p:nvGrpSpPr>
        <p:grpSpPr>
          <a:xfrm>
            <a:off x="2467317" y="547413"/>
            <a:ext cx="658200" cy="449397"/>
            <a:chOff x="2467317" y="547413"/>
            <a:chExt cx="658200" cy="449397"/>
          </a:xfrm>
        </p:grpSpPr>
        <p:sp>
          <p:nvSpPr>
            <p:cNvPr id="151" name="Google Shape;151;p19"/>
            <p:cNvSpPr/>
            <p:nvPr/>
          </p:nvSpPr>
          <p:spPr>
            <a:xfrm rot="5400000">
              <a:off x="2593167" y="464460"/>
              <a:ext cx="406500" cy="658200"/>
            </a:xfrm>
            <a:prstGeom prst="roundRect">
              <a:avLst>
                <a:gd fmla="val 5925"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Hanken Grotesk"/>
                <a:ea typeface="Hanken Grotesk"/>
                <a:cs typeface="Hanken Grotesk"/>
                <a:sym typeface="Hanken Grotesk"/>
              </a:endParaRPr>
            </a:p>
          </p:txBody>
        </p:sp>
        <p:sp>
          <p:nvSpPr>
            <p:cNvPr id="152" name="Google Shape;152;p19"/>
            <p:cNvSpPr/>
            <p:nvPr/>
          </p:nvSpPr>
          <p:spPr>
            <a:xfrm>
              <a:off x="2507750" y="547413"/>
              <a:ext cx="269319" cy="43229"/>
            </a:xfrm>
            <a:custGeom>
              <a:rect b="b" l="l" r="r" t="t"/>
              <a:pathLst>
                <a:path extrusionOk="0" h="45745" w="28575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Hanken Grotesk"/>
                <a:ea typeface="Hanken Grotesk"/>
                <a:cs typeface="Hanken Grotesk"/>
                <a:sym typeface="Hanken Grotesk"/>
              </a:endParaRPr>
            </a:p>
          </p:txBody>
        </p:sp>
      </p:grpSp>
      <p:grpSp>
        <p:nvGrpSpPr>
          <p:cNvPr id="153" name="Google Shape;153;p19"/>
          <p:cNvGrpSpPr/>
          <p:nvPr/>
        </p:nvGrpSpPr>
        <p:grpSpPr>
          <a:xfrm>
            <a:off x="238017" y="549426"/>
            <a:ext cx="658200" cy="449397"/>
            <a:chOff x="2467317" y="547413"/>
            <a:chExt cx="658200" cy="449397"/>
          </a:xfrm>
        </p:grpSpPr>
        <p:sp>
          <p:nvSpPr>
            <p:cNvPr id="154" name="Google Shape;154;p19"/>
            <p:cNvSpPr/>
            <p:nvPr/>
          </p:nvSpPr>
          <p:spPr>
            <a:xfrm rot="5400000">
              <a:off x="2593167" y="464460"/>
              <a:ext cx="406500" cy="658200"/>
            </a:xfrm>
            <a:prstGeom prst="roundRect">
              <a:avLst>
                <a:gd fmla="val 5925"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Hanken Grotesk"/>
                <a:ea typeface="Hanken Grotesk"/>
                <a:cs typeface="Hanken Grotesk"/>
                <a:sym typeface="Hanken Grotesk"/>
              </a:endParaRPr>
            </a:p>
          </p:txBody>
        </p:sp>
        <p:sp>
          <p:nvSpPr>
            <p:cNvPr id="155" name="Google Shape;155;p19"/>
            <p:cNvSpPr/>
            <p:nvPr/>
          </p:nvSpPr>
          <p:spPr>
            <a:xfrm>
              <a:off x="2507750" y="547413"/>
              <a:ext cx="269319" cy="43229"/>
            </a:xfrm>
            <a:custGeom>
              <a:rect b="b" l="l" r="r" t="t"/>
              <a:pathLst>
                <a:path extrusionOk="0" h="45745" w="28575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Hanken Grotesk"/>
                <a:ea typeface="Hanken Grotesk"/>
                <a:cs typeface="Hanken Grotesk"/>
                <a:sym typeface="Hanken Grotesk"/>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Sections Grey">
  <p:cSld name="BLANK_1_1_1_1_1_1_1_1">
    <p:bg>
      <p:bgPr>
        <a:solidFill>
          <a:schemeClr val="dk2"/>
        </a:solidFill>
      </p:bgPr>
    </p:bg>
    <p:spTree>
      <p:nvGrpSpPr>
        <p:cNvPr id="156" name="Shape 156"/>
        <p:cNvGrpSpPr/>
        <p:nvPr/>
      </p:nvGrpSpPr>
      <p:grpSpPr>
        <a:xfrm>
          <a:off x="0" y="0"/>
          <a:ext cx="0" cy="0"/>
          <a:chOff x="0" y="0"/>
          <a:chExt cx="0" cy="0"/>
        </a:xfrm>
      </p:grpSpPr>
      <p:sp>
        <p:nvSpPr>
          <p:cNvPr id="157" name="Google Shape;157;p20"/>
          <p:cNvSpPr txBox="1"/>
          <p:nvPr>
            <p:ph idx="1" type="body"/>
          </p:nvPr>
        </p:nvSpPr>
        <p:spPr>
          <a:xfrm>
            <a:off x="172350" y="1093875"/>
            <a:ext cx="4341600" cy="1299600"/>
          </a:xfrm>
          <a:prstGeom prst="rect">
            <a:avLst/>
          </a:prstGeom>
        </p:spPr>
        <p:txBody>
          <a:bodyPr anchorCtr="0" anchor="t" bIns="180000" lIns="180000" spcFirstLastPara="1" rIns="180000" wrap="square" tIns="180000">
            <a:normAutofit/>
          </a:bodyPr>
          <a:lstStyle>
            <a:lvl1pPr indent="-292100" lvl="0" marL="457200">
              <a:spcBef>
                <a:spcPts val="0"/>
              </a:spcBef>
              <a:spcAft>
                <a:spcPts val="0"/>
              </a:spcAft>
              <a:buClr>
                <a:schemeClr val="dk1"/>
              </a:buClr>
              <a:buSzPts val="1000"/>
              <a:buFont typeface="Hanken Grotesk"/>
              <a:buChar char="●"/>
              <a:defRPr/>
            </a:lvl1pPr>
            <a:lvl2pPr indent="-292100" lvl="1" marL="914400">
              <a:spcBef>
                <a:spcPts val="0"/>
              </a:spcBef>
              <a:spcAft>
                <a:spcPts val="0"/>
              </a:spcAft>
              <a:buClr>
                <a:schemeClr val="dk1"/>
              </a:buClr>
              <a:buSzPts val="1000"/>
              <a:buFont typeface="Hanken Grotesk"/>
              <a:buChar char="○"/>
              <a:defRPr/>
            </a:lvl2pPr>
            <a:lvl3pPr indent="-292100" lvl="2" marL="1371600">
              <a:spcBef>
                <a:spcPts val="0"/>
              </a:spcBef>
              <a:spcAft>
                <a:spcPts val="0"/>
              </a:spcAft>
              <a:buClr>
                <a:schemeClr val="dk1"/>
              </a:buClr>
              <a:buSzPts val="1000"/>
              <a:buFont typeface="Hanken Grotesk"/>
              <a:buChar char="■"/>
              <a:defRPr/>
            </a:lvl3pPr>
            <a:lvl4pPr indent="-292100" lvl="3" marL="1828800">
              <a:spcBef>
                <a:spcPts val="0"/>
              </a:spcBef>
              <a:spcAft>
                <a:spcPts val="0"/>
              </a:spcAft>
              <a:buClr>
                <a:schemeClr val="dk1"/>
              </a:buClr>
              <a:buSzPts val="1000"/>
              <a:buFont typeface="Hanken Grotesk"/>
              <a:buChar char="●"/>
              <a:defRPr/>
            </a:lvl4pPr>
            <a:lvl5pPr indent="-292100" lvl="4" marL="2286000">
              <a:spcBef>
                <a:spcPts val="0"/>
              </a:spcBef>
              <a:spcAft>
                <a:spcPts val="0"/>
              </a:spcAft>
              <a:buClr>
                <a:schemeClr val="dk1"/>
              </a:buClr>
              <a:buSzPts val="1000"/>
              <a:buFont typeface="Hanken Grotesk"/>
              <a:buChar char="○"/>
              <a:defRPr/>
            </a:lvl5pPr>
            <a:lvl6pPr indent="-292100" lvl="5" marL="2743200">
              <a:spcBef>
                <a:spcPts val="0"/>
              </a:spcBef>
              <a:spcAft>
                <a:spcPts val="0"/>
              </a:spcAft>
              <a:buClr>
                <a:schemeClr val="dk1"/>
              </a:buClr>
              <a:buSzPts val="1000"/>
              <a:buFont typeface="Hanken Grotesk"/>
              <a:buChar char="■"/>
              <a:defRPr/>
            </a:lvl6pPr>
            <a:lvl7pPr indent="-292100" lvl="6" marL="3200400">
              <a:spcBef>
                <a:spcPts val="0"/>
              </a:spcBef>
              <a:spcAft>
                <a:spcPts val="0"/>
              </a:spcAft>
              <a:buClr>
                <a:schemeClr val="dk1"/>
              </a:buClr>
              <a:buSzPts val="1000"/>
              <a:buFont typeface="Hanken Grotesk"/>
              <a:buChar char="●"/>
              <a:defRPr/>
            </a:lvl7pPr>
            <a:lvl8pPr indent="-292100" lvl="7" marL="3657600">
              <a:spcBef>
                <a:spcPts val="0"/>
              </a:spcBef>
              <a:spcAft>
                <a:spcPts val="0"/>
              </a:spcAft>
              <a:buClr>
                <a:schemeClr val="dk1"/>
              </a:buClr>
              <a:buSzPts val="1000"/>
              <a:buFont typeface="Hanken Grotesk"/>
              <a:buChar char="○"/>
              <a:defRPr/>
            </a:lvl8pPr>
            <a:lvl9pPr indent="-292100" lvl="8" marL="4114800">
              <a:spcBef>
                <a:spcPts val="0"/>
              </a:spcBef>
              <a:spcAft>
                <a:spcPts val="0"/>
              </a:spcAft>
              <a:buClr>
                <a:schemeClr val="dk1"/>
              </a:buClr>
              <a:buSzPts val="1000"/>
              <a:buFont typeface="Hanken Grotesk"/>
              <a:buChar char="■"/>
              <a:defRPr/>
            </a:lvl9pPr>
          </a:lstStyle>
          <a:p/>
        </p:txBody>
      </p:sp>
      <p:sp>
        <p:nvSpPr>
          <p:cNvPr id="158" name="Google Shape;158;p20"/>
          <p:cNvSpPr txBox="1"/>
          <p:nvPr>
            <p:ph idx="2" type="subTitle"/>
          </p:nvPr>
        </p:nvSpPr>
        <p:spPr>
          <a:xfrm>
            <a:off x="357425" y="2974373"/>
            <a:ext cx="2048400" cy="390600"/>
          </a:xfrm>
          <a:prstGeom prst="rect">
            <a:avLst/>
          </a:prstGeom>
        </p:spPr>
        <p:txBody>
          <a:bodyPr anchorCtr="0" anchor="t" bIns="0" lIns="180000" spcFirstLastPara="1" rIns="180000" wrap="square" tIns="0">
            <a:normAutofit/>
          </a:bodyPr>
          <a:lstStyle>
            <a:lvl1pPr lvl="0">
              <a:spcBef>
                <a:spcPts val="0"/>
              </a:spcBef>
              <a:spcAft>
                <a:spcPts val="0"/>
              </a:spcAft>
              <a:buClr>
                <a:schemeClr val="dk1"/>
              </a:buClr>
              <a:buSzPts val="2200"/>
              <a:buFont typeface="Neuton Light"/>
              <a:buNone/>
              <a:defRPr sz="2200">
                <a:latin typeface="Neuton Light"/>
                <a:ea typeface="Neuton Light"/>
                <a:cs typeface="Neuton Light"/>
                <a:sym typeface="Neuton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9" name="Google Shape;159;p20"/>
          <p:cNvSpPr txBox="1"/>
          <p:nvPr>
            <p:ph idx="3" type="subTitle"/>
          </p:nvPr>
        </p:nvSpPr>
        <p:spPr>
          <a:xfrm>
            <a:off x="357425" y="718250"/>
            <a:ext cx="2048400" cy="378000"/>
          </a:xfrm>
          <a:prstGeom prst="rect">
            <a:avLst/>
          </a:prstGeom>
        </p:spPr>
        <p:txBody>
          <a:bodyPr anchorCtr="0" anchor="t" bIns="0" lIns="180000" spcFirstLastPara="1" rIns="180000" wrap="square" tIns="0">
            <a:normAutofit/>
          </a:bodyPr>
          <a:lstStyle>
            <a:lvl1pPr lvl="0">
              <a:spcBef>
                <a:spcPts val="0"/>
              </a:spcBef>
              <a:spcAft>
                <a:spcPts val="0"/>
              </a:spcAft>
              <a:buClr>
                <a:schemeClr val="dk1"/>
              </a:buClr>
              <a:buSzPts val="2200"/>
              <a:buFont typeface="Neuton Light"/>
              <a:buNone/>
              <a:defRPr sz="2200">
                <a:latin typeface="Neuton Light"/>
                <a:ea typeface="Neuton Light"/>
                <a:cs typeface="Neuton Light"/>
                <a:sym typeface="Neuton Light"/>
              </a:defRPr>
            </a:lvl1pPr>
            <a:lvl2pPr lvl="1">
              <a:spcBef>
                <a:spcPts val="0"/>
              </a:spcBef>
              <a:spcAft>
                <a:spcPts val="0"/>
              </a:spcAft>
              <a:buSzPts val="1400"/>
              <a:buFont typeface="Neuton"/>
              <a:buNone/>
              <a:defRPr>
                <a:latin typeface="Neuton"/>
                <a:ea typeface="Neuton"/>
                <a:cs typeface="Neuton"/>
                <a:sym typeface="Neuton"/>
              </a:defRPr>
            </a:lvl2pPr>
            <a:lvl3pPr lvl="2">
              <a:spcBef>
                <a:spcPts val="0"/>
              </a:spcBef>
              <a:spcAft>
                <a:spcPts val="0"/>
              </a:spcAft>
              <a:buSzPts val="1400"/>
              <a:buFont typeface="Neuton"/>
              <a:buNone/>
              <a:defRPr>
                <a:latin typeface="Neuton"/>
                <a:ea typeface="Neuton"/>
                <a:cs typeface="Neuton"/>
                <a:sym typeface="Neuton"/>
              </a:defRPr>
            </a:lvl3pPr>
            <a:lvl4pPr lvl="3">
              <a:spcBef>
                <a:spcPts val="0"/>
              </a:spcBef>
              <a:spcAft>
                <a:spcPts val="0"/>
              </a:spcAft>
              <a:buSzPts val="1400"/>
              <a:buFont typeface="Neuton"/>
              <a:buNone/>
              <a:defRPr>
                <a:latin typeface="Neuton"/>
                <a:ea typeface="Neuton"/>
                <a:cs typeface="Neuton"/>
                <a:sym typeface="Neuton"/>
              </a:defRPr>
            </a:lvl4pPr>
            <a:lvl5pPr lvl="4">
              <a:spcBef>
                <a:spcPts val="0"/>
              </a:spcBef>
              <a:spcAft>
                <a:spcPts val="0"/>
              </a:spcAft>
              <a:buSzPts val="1400"/>
              <a:buFont typeface="Neuton"/>
              <a:buNone/>
              <a:defRPr>
                <a:latin typeface="Neuton"/>
                <a:ea typeface="Neuton"/>
                <a:cs typeface="Neuton"/>
                <a:sym typeface="Neuton"/>
              </a:defRPr>
            </a:lvl5pPr>
            <a:lvl6pPr lvl="5">
              <a:spcBef>
                <a:spcPts val="0"/>
              </a:spcBef>
              <a:spcAft>
                <a:spcPts val="0"/>
              </a:spcAft>
              <a:buSzPts val="1400"/>
              <a:buFont typeface="Neuton"/>
              <a:buNone/>
              <a:defRPr>
                <a:latin typeface="Neuton"/>
                <a:ea typeface="Neuton"/>
                <a:cs typeface="Neuton"/>
                <a:sym typeface="Neuton"/>
              </a:defRPr>
            </a:lvl6pPr>
            <a:lvl7pPr lvl="6">
              <a:spcBef>
                <a:spcPts val="0"/>
              </a:spcBef>
              <a:spcAft>
                <a:spcPts val="0"/>
              </a:spcAft>
              <a:buSzPts val="1400"/>
              <a:buFont typeface="Neuton"/>
              <a:buNone/>
              <a:defRPr>
                <a:latin typeface="Neuton"/>
                <a:ea typeface="Neuton"/>
                <a:cs typeface="Neuton"/>
                <a:sym typeface="Neuton"/>
              </a:defRPr>
            </a:lvl7pPr>
            <a:lvl8pPr lvl="7">
              <a:spcBef>
                <a:spcPts val="0"/>
              </a:spcBef>
              <a:spcAft>
                <a:spcPts val="0"/>
              </a:spcAft>
              <a:buSzPts val="1400"/>
              <a:buFont typeface="Neuton"/>
              <a:buNone/>
              <a:defRPr>
                <a:latin typeface="Neuton"/>
                <a:ea typeface="Neuton"/>
                <a:cs typeface="Neuton"/>
                <a:sym typeface="Neuton"/>
              </a:defRPr>
            </a:lvl8pPr>
            <a:lvl9pPr lvl="8">
              <a:spcBef>
                <a:spcPts val="0"/>
              </a:spcBef>
              <a:spcAft>
                <a:spcPts val="0"/>
              </a:spcAft>
              <a:buSzPts val="1400"/>
              <a:buFont typeface="Neuton"/>
              <a:buNone/>
              <a:defRPr>
                <a:latin typeface="Neuton"/>
                <a:ea typeface="Neuton"/>
                <a:cs typeface="Neuton"/>
                <a:sym typeface="Neuton"/>
              </a:defRPr>
            </a:lvl9pPr>
          </a:lstStyle>
          <a:p/>
        </p:txBody>
      </p:sp>
      <p:sp>
        <p:nvSpPr>
          <p:cNvPr id="160" name="Google Shape;160;p20"/>
          <p:cNvSpPr txBox="1"/>
          <p:nvPr>
            <p:ph idx="4" type="body"/>
          </p:nvPr>
        </p:nvSpPr>
        <p:spPr>
          <a:xfrm>
            <a:off x="172350" y="3362406"/>
            <a:ext cx="4341600" cy="1299600"/>
          </a:xfrm>
          <a:prstGeom prst="rect">
            <a:avLst/>
          </a:prstGeom>
        </p:spPr>
        <p:txBody>
          <a:bodyPr anchorCtr="0" anchor="t" bIns="180000" lIns="180000" spcFirstLastPara="1" rIns="180000" wrap="square" tIns="180000">
            <a:normAutofit/>
          </a:bodyPr>
          <a:lstStyle>
            <a:lvl1pPr indent="-292100" lvl="0" marL="457200">
              <a:spcBef>
                <a:spcPts val="0"/>
              </a:spcBef>
              <a:spcAft>
                <a:spcPts val="0"/>
              </a:spcAft>
              <a:buClr>
                <a:schemeClr val="dk1"/>
              </a:buClr>
              <a:buSzPts val="1000"/>
              <a:buFont typeface="Hanken Grotesk"/>
              <a:buChar char="●"/>
              <a:defRPr/>
            </a:lvl1pPr>
            <a:lvl2pPr indent="-292100" lvl="1" marL="914400">
              <a:spcBef>
                <a:spcPts val="0"/>
              </a:spcBef>
              <a:spcAft>
                <a:spcPts val="0"/>
              </a:spcAft>
              <a:buClr>
                <a:schemeClr val="dk1"/>
              </a:buClr>
              <a:buSzPts val="1000"/>
              <a:buFont typeface="Hanken Grotesk"/>
              <a:buChar char="○"/>
              <a:defRPr/>
            </a:lvl2pPr>
            <a:lvl3pPr indent="-292100" lvl="2" marL="1371600">
              <a:spcBef>
                <a:spcPts val="0"/>
              </a:spcBef>
              <a:spcAft>
                <a:spcPts val="0"/>
              </a:spcAft>
              <a:buClr>
                <a:schemeClr val="dk1"/>
              </a:buClr>
              <a:buSzPts val="1000"/>
              <a:buFont typeface="Hanken Grotesk"/>
              <a:buChar char="■"/>
              <a:defRPr/>
            </a:lvl3pPr>
            <a:lvl4pPr indent="-292100" lvl="3" marL="1828800">
              <a:spcBef>
                <a:spcPts val="0"/>
              </a:spcBef>
              <a:spcAft>
                <a:spcPts val="0"/>
              </a:spcAft>
              <a:buClr>
                <a:schemeClr val="dk1"/>
              </a:buClr>
              <a:buSzPts val="1000"/>
              <a:buFont typeface="Hanken Grotesk"/>
              <a:buChar char="●"/>
              <a:defRPr/>
            </a:lvl4pPr>
            <a:lvl5pPr indent="-292100" lvl="4" marL="2286000">
              <a:spcBef>
                <a:spcPts val="0"/>
              </a:spcBef>
              <a:spcAft>
                <a:spcPts val="0"/>
              </a:spcAft>
              <a:buClr>
                <a:schemeClr val="dk1"/>
              </a:buClr>
              <a:buSzPts val="1000"/>
              <a:buFont typeface="Hanken Grotesk"/>
              <a:buChar char="○"/>
              <a:defRPr/>
            </a:lvl5pPr>
            <a:lvl6pPr indent="-292100" lvl="5" marL="2743200">
              <a:spcBef>
                <a:spcPts val="0"/>
              </a:spcBef>
              <a:spcAft>
                <a:spcPts val="0"/>
              </a:spcAft>
              <a:buClr>
                <a:schemeClr val="dk1"/>
              </a:buClr>
              <a:buSzPts val="1000"/>
              <a:buFont typeface="Hanken Grotesk"/>
              <a:buChar char="■"/>
              <a:defRPr/>
            </a:lvl6pPr>
            <a:lvl7pPr indent="-292100" lvl="6" marL="3200400">
              <a:spcBef>
                <a:spcPts val="0"/>
              </a:spcBef>
              <a:spcAft>
                <a:spcPts val="0"/>
              </a:spcAft>
              <a:buClr>
                <a:schemeClr val="dk1"/>
              </a:buClr>
              <a:buSzPts val="1000"/>
              <a:buFont typeface="Hanken Grotesk"/>
              <a:buChar char="●"/>
              <a:defRPr/>
            </a:lvl7pPr>
            <a:lvl8pPr indent="-292100" lvl="7" marL="3657600">
              <a:spcBef>
                <a:spcPts val="0"/>
              </a:spcBef>
              <a:spcAft>
                <a:spcPts val="0"/>
              </a:spcAft>
              <a:buClr>
                <a:schemeClr val="dk1"/>
              </a:buClr>
              <a:buSzPts val="1000"/>
              <a:buFont typeface="Hanken Grotesk"/>
              <a:buChar char="○"/>
              <a:defRPr/>
            </a:lvl8pPr>
            <a:lvl9pPr indent="-292100" lvl="8" marL="4114800">
              <a:spcBef>
                <a:spcPts val="0"/>
              </a:spcBef>
              <a:spcAft>
                <a:spcPts val="0"/>
              </a:spcAft>
              <a:buClr>
                <a:schemeClr val="dk1"/>
              </a:buClr>
              <a:buSzPts val="1000"/>
              <a:buFont typeface="Hanken Grotesk"/>
              <a:buChar char="■"/>
              <a:defRPr/>
            </a:lvl9pPr>
          </a:lstStyle>
          <a:p/>
        </p:txBody>
      </p:sp>
      <p:sp>
        <p:nvSpPr>
          <p:cNvPr id="161" name="Google Shape;161;p20"/>
          <p:cNvSpPr txBox="1"/>
          <p:nvPr>
            <p:ph idx="5" type="subTitle"/>
          </p:nvPr>
        </p:nvSpPr>
        <p:spPr>
          <a:xfrm>
            <a:off x="594025" y="184700"/>
            <a:ext cx="3696300" cy="153900"/>
          </a:xfrm>
          <a:prstGeom prst="rect">
            <a:avLst/>
          </a:prstGeom>
        </p:spPr>
        <p:txBody>
          <a:bodyPr anchorCtr="0" anchor="ctr" bIns="0" lIns="0" spcFirstLastPara="1" rIns="0" wrap="square" tIns="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200"/>
            </a:lvl2pPr>
            <a:lvl3pPr lvl="2">
              <a:spcBef>
                <a:spcPts val="0"/>
              </a:spcBef>
              <a:spcAft>
                <a:spcPts val="0"/>
              </a:spcAft>
              <a:buClr>
                <a:schemeClr val="dk1"/>
              </a:buClr>
              <a:buSzPts val="1200"/>
              <a:buNone/>
              <a:defRPr sz="1200"/>
            </a:lvl3pPr>
            <a:lvl4pPr lvl="3">
              <a:spcBef>
                <a:spcPts val="0"/>
              </a:spcBef>
              <a:spcAft>
                <a:spcPts val="0"/>
              </a:spcAft>
              <a:buClr>
                <a:schemeClr val="dk1"/>
              </a:buClr>
              <a:buSzPts val="1200"/>
              <a:buNone/>
              <a:defRPr sz="1200"/>
            </a:lvl4pPr>
            <a:lvl5pPr lvl="4">
              <a:spcBef>
                <a:spcPts val="0"/>
              </a:spcBef>
              <a:spcAft>
                <a:spcPts val="0"/>
              </a:spcAft>
              <a:buClr>
                <a:schemeClr val="dk1"/>
              </a:buClr>
              <a:buSzPts val="1200"/>
              <a:buNone/>
              <a:defRPr sz="1200"/>
            </a:lvl5pPr>
            <a:lvl6pPr lvl="5">
              <a:spcBef>
                <a:spcPts val="0"/>
              </a:spcBef>
              <a:spcAft>
                <a:spcPts val="0"/>
              </a:spcAft>
              <a:buClr>
                <a:schemeClr val="dk1"/>
              </a:buClr>
              <a:buSzPts val="1200"/>
              <a:buNone/>
              <a:defRPr sz="1200"/>
            </a:lvl6pPr>
            <a:lvl7pPr lvl="6">
              <a:spcBef>
                <a:spcPts val="0"/>
              </a:spcBef>
              <a:spcAft>
                <a:spcPts val="0"/>
              </a:spcAft>
              <a:buClr>
                <a:schemeClr val="dk1"/>
              </a:buClr>
              <a:buSzPts val="1200"/>
              <a:buNone/>
              <a:defRPr sz="1200"/>
            </a:lvl7pPr>
            <a:lvl8pPr lvl="7">
              <a:spcBef>
                <a:spcPts val="0"/>
              </a:spcBef>
              <a:spcAft>
                <a:spcPts val="0"/>
              </a:spcAft>
              <a:buClr>
                <a:schemeClr val="dk1"/>
              </a:buClr>
              <a:buSzPts val="1200"/>
              <a:buNone/>
              <a:defRPr sz="1200"/>
            </a:lvl8pPr>
            <a:lvl9pPr lvl="8">
              <a:spcBef>
                <a:spcPts val="0"/>
              </a:spcBef>
              <a:spcAft>
                <a:spcPts val="0"/>
              </a:spcAft>
              <a:buClr>
                <a:schemeClr val="dk1"/>
              </a:buClr>
              <a:buSzPts val="1200"/>
              <a:buNone/>
              <a:defRPr sz="1200"/>
            </a:lvl9pPr>
          </a:lstStyle>
          <a:p/>
        </p:txBody>
      </p:sp>
      <p:sp>
        <p:nvSpPr>
          <p:cNvPr id="162" name="Google Shape;162;p20"/>
          <p:cNvSpPr txBox="1"/>
          <p:nvPr>
            <p:ph idx="6" type="subTitle"/>
          </p:nvPr>
        </p:nvSpPr>
        <p:spPr>
          <a:xfrm>
            <a:off x="4814750" y="717075"/>
            <a:ext cx="2048400" cy="378000"/>
          </a:xfrm>
          <a:prstGeom prst="rect">
            <a:avLst/>
          </a:prstGeom>
        </p:spPr>
        <p:txBody>
          <a:bodyPr anchorCtr="0" anchor="t" bIns="0" lIns="180000" spcFirstLastPara="1" rIns="180000" wrap="square" tIns="0">
            <a:normAutofit/>
          </a:bodyPr>
          <a:lstStyle>
            <a:lvl1pPr lvl="0">
              <a:spcBef>
                <a:spcPts val="0"/>
              </a:spcBef>
              <a:spcAft>
                <a:spcPts val="0"/>
              </a:spcAft>
              <a:buClr>
                <a:schemeClr val="dk1"/>
              </a:buClr>
              <a:buSzPts val="2200"/>
              <a:buFont typeface="Neuton Light"/>
              <a:buNone/>
              <a:defRPr sz="2200">
                <a:latin typeface="Neuton Light"/>
                <a:ea typeface="Neuton Light"/>
                <a:cs typeface="Neuton Light"/>
                <a:sym typeface="Neuton Light"/>
              </a:defRPr>
            </a:lvl1pPr>
            <a:lvl2pPr lvl="1">
              <a:spcBef>
                <a:spcPts val="0"/>
              </a:spcBef>
              <a:spcAft>
                <a:spcPts val="0"/>
              </a:spcAft>
              <a:buSzPts val="1400"/>
              <a:buFont typeface="Neuton"/>
              <a:buNone/>
              <a:defRPr>
                <a:latin typeface="Neuton"/>
                <a:ea typeface="Neuton"/>
                <a:cs typeface="Neuton"/>
                <a:sym typeface="Neuton"/>
              </a:defRPr>
            </a:lvl2pPr>
            <a:lvl3pPr lvl="2">
              <a:spcBef>
                <a:spcPts val="0"/>
              </a:spcBef>
              <a:spcAft>
                <a:spcPts val="0"/>
              </a:spcAft>
              <a:buSzPts val="1400"/>
              <a:buFont typeface="Neuton"/>
              <a:buNone/>
              <a:defRPr>
                <a:latin typeface="Neuton"/>
                <a:ea typeface="Neuton"/>
                <a:cs typeface="Neuton"/>
                <a:sym typeface="Neuton"/>
              </a:defRPr>
            </a:lvl3pPr>
            <a:lvl4pPr lvl="3">
              <a:spcBef>
                <a:spcPts val="0"/>
              </a:spcBef>
              <a:spcAft>
                <a:spcPts val="0"/>
              </a:spcAft>
              <a:buSzPts val="1400"/>
              <a:buFont typeface="Neuton"/>
              <a:buNone/>
              <a:defRPr>
                <a:latin typeface="Neuton"/>
                <a:ea typeface="Neuton"/>
                <a:cs typeface="Neuton"/>
                <a:sym typeface="Neuton"/>
              </a:defRPr>
            </a:lvl4pPr>
            <a:lvl5pPr lvl="4">
              <a:spcBef>
                <a:spcPts val="0"/>
              </a:spcBef>
              <a:spcAft>
                <a:spcPts val="0"/>
              </a:spcAft>
              <a:buSzPts val="1400"/>
              <a:buFont typeface="Neuton"/>
              <a:buNone/>
              <a:defRPr>
                <a:latin typeface="Neuton"/>
                <a:ea typeface="Neuton"/>
                <a:cs typeface="Neuton"/>
                <a:sym typeface="Neuton"/>
              </a:defRPr>
            </a:lvl5pPr>
            <a:lvl6pPr lvl="5">
              <a:spcBef>
                <a:spcPts val="0"/>
              </a:spcBef>
              <a:spcAft>
                <a:spcPts val="0"/>
              </a:spcAft>
              <a:buSzPts val="1400"/>
              <a:buFont typeface="Neuton"/>
              <a:buNone/>
              <a:defRPr>
                <a:latin typeface="Neuton"/>
                <a:ea typeface="Neuton"/>
                <a:cs typeface="Neuton"/>
                <a:sym typeface="Neuton"/>
              </a:defRPr>
            </a:lvl6pPr>
            <a:lvl7pPr lvl="6">
              <a:spcBef>
                <a:spcPts val="0"/>
              </a:spcBef>
              <a:spcAft>
                <a:spcPts val="0"/>
              </a:spcAft>
              <a:buSzPts val="1400"/>
              <a:buFont typeface="Neuton"/>
              <a:buNone/>
              <a:defRPr>
                <a:latin typeface="Neuton"/>
                <a:ea typeface="Neuton"/>
                <a:cs typeface="Neuton"/>
                <a:sym typeface="Neuton"/>
              </a:defRPr>
            </a:lvl7pPr>
            <a:lvl8pPr lvl="7">
              <a:spcBef>
                <a:spcPts val="0"/>
              </a:spcBef>
              <a:spcAft>
                <a:spcPts val="0"/>
              </a:spcAft>
              <a:buSzPts val="1400"/>
              <a:buFont typeface="Neuton"/>
              <a:buNone/>
              <a:defRPr>
                <a:latin typeface="Neuton"/>
                <a:ea typeface="Neuton"/>
                <a:cs typeface="Neuton"/>
                <a:sym typeface="Neuton"/>
              </a:defRPr>
            </a:lvl8pPr>
            <a:lvl9pPr lvl="8">
              <a:spcBef>
                <a:spcPts val="0"/>
              </a:spcBef>
              <a:spcAft>
                <a:spcPts val="0"/>
              </a:spcAft>
              <a:buSzPts val="1400"/>
              <a:buFont typeface="Neuton"/>
              <a:buNone/>
              <a:defRPr>
                <a:latin typeface="Neuton"/>
                <a:ea typeface="Neuton"/>
                <a:cs typeface="Neuton"/>
                <a:sym typeface="Neuton"/>
              </a:defRPr>
            </a:lvl9pPr>
          </a:lstStyle>
          <a:p/>
        </p:txBody>
      </p:sp>
      <p:sp>
        <p:nvSpPr>
          <p:cNvPr id="163" name="Google Shape;163;p20"/>
          <p:cNvSpPr txBox="1"/>
          <p:nvPr>
            <p:ph idx="7" type="body"/>
          </p:nvPr>
        </p:nvSpPr>
        <p:spPr>
          <a:xfrm>
            <a:off x="4629675" y="1092700"/>
            <a:ext cx="4341600" cy="1299600"/>
          </a:xfrm>
          <a:prstGeom prst="rect">
            <a:avLst/>
          </a:prstGeom>
        </p:spPr>
        <p:txBody>
          <a:bodyPr anchorCtr="0" anchor="t" bIns="180000" lIns="180000" spcFirstLastPara="1" rIns="180000" wrap="square" tIns="180000">
            <a:normAutofit/>
          </a:bodyPr>
          <a:lstStyle>
            <a:lvl1pPr indent="-292100" lvl="0" marL="457200">
              <a:spcBef>
                <a:spcPts val="0"/>
              </a:spcBef>
              <a:spcAft>
                <a:spcPts val="0"/>
              </a:spcAft>
              <a:buClr>
                <a:schemeClr val="dk1"/>
              </a:buClr>
              <a:buSzPts val="1000"/>
              <a:buFont typeface="Hanken Grotesk"/>
              <a:buChar char="●"/>
              <a:defRPr/>
            </a:lvl1pPr>
            <a:lvl2pPr indent="-292100" lvl="1" marL="914400">
              <a:spcBef>
                <a:spcPts val="0"/>
              </a:spcBef>
              <a:spcAft>
                <a:spcPts val="0"/>
              </a:spcAft>
              <a:buClr>
                <a:schemeClr val="dk1"/>
              </a:buClr>
              <a:buSzPts val="1000"/>
              <a:buFont typeface="Hanken Grotesk"/>
              <a:buChar char="○"/>
              <a:defRPr/>
            </a:lvl2pPr>
            <a:lvl3pPr indent="-292100" lvl="2" marL="1371600">
              <a:spcBef>
                <a:spcPts val="0"/>
              </a:spcBef>
              <a:spcAft>
                <a:spcPts val="0"/>
              </a:spcAft>
              <a:buClr>
                <a:schemeClr val="dk1"/>
              </a:buClr>
              <a:buSzPts val="1000"/>
              <a:buFont typeface="Hanken Grotesk"/>
              <a:buChar char="■"/>
              <a:defRPr/>
            </a:lvl3pPr>
            <a:lvl4pPr indent="-292100" lvl="3" marL="1828800">
              <a:spcBef>
                <a:spcPts val="0"/>
              </a:spcBef>
              <a:spcAft>
                <a:spcPts val="0"/>
              </a:spcAft>
              <a:buClr>
                <a:schemeClr val="dk1"/>
              </a:buClr>
              <a:buSzPts val="1000"/>
              <a:buFont typeface="Hanken Grotesk"/>
              <a:buChar char="●"/>
              <a:defRPr/>
            </a:lvl4pPr>
            <a:lvl5pPr indent="-292100" lvl="4" marL="2286000">
              <a:spcBef>
                <a:spcPts val="0"/>
              </a:spcBef>
              <a:spcAft>
                <a:spcPts val="0"/>
              </a:spcAft>
              <a:buClr>
                <a:schemeClr val="dk1"/>
              </a:buClr>
              <a:buSzPts val="1000"/>
              <a:buFont typeface="Hanken Grotesk"/>
              <a:buChar char="○"/>
              <a:defRPr/>
            </a:lvl5pPr>
            <a:lvl6pPr indent="-292100" lvl="5" marL="2743200">
              <a:spcBef>
                <a:spcPts val="0"/>
              </a:spcBef>
              <a:spcAft>
                <a:spcPts val="0"/>
              </a:spcAft>
              <a:buClr>
                <a:schemeClr val="dk1"/>
              </a:buClr>
              <a:buSzPts val="1000"/>
              <a:buFont typeface="Hanken Grotesk"/>
              <a:buChar char="■"/>
              <a:defRPr/>
            </a:lvl6pPr>
            <a:lvl7pPr indent="-292100" lvl="6" marL="3200400">
              <a:spcBef>
                <a:spcPts val="0"/>
              </a:spcBef>
              <a:spcAft>
                <a:spcPts val="0"/>
              </a:spcAft>
              <a:buClr>
                <a:schemeClr val="dk1"/>
              </a:buClr>
              <a:buSzPts val="1000"/>
              <a:buFont typeface="Hanken Grotesk"/>
              <a:buChar char="●"/>
              <a:defRPr/>
            </a:lvl7pPr>
            <a:lvl8pPr indent="-292100" lvl="7" marL="3657600">
              <a:spcBef>
                <a:spcPts val="0"/>
              </a:spcBef>
              <a:spcAft>
                <a:spcPts val="0"/>
              </a:spcAft>
              <a:buClr>
                <a:schemeClr val="dk1"/>
              </a:buClr>
              <a:buSzPts val="1000"/>
              <a:buFont typeface="Hanken Grotesk"/>
              <a:buChar char="○"/>
              <a:defRPr/>
            </a:lvl8pPr>
            <a:lvl9pPr indent="-292100" lvl="8" marL="4114800">
              <a:spcBef>
                <a:spcPts val="0"/>
              </a:spcBef>
              <a:spcAft>
                <a:spcPts val="0"/>
              </a:spcAft>
              <a:buClr>
                <a:schemeClr val="dk1"/>
              </a:buClr>
              <a:buSzPts val="1000"/>
              <a:buFont typeface="Hanken Grotesk"/>
              <a:buChar char="■"/>
              <a:defRPr/>
            </a:lvl9pPr>
          </a:lstStyle>
          <a:p/>
        </p:txBody>
      </p:sp>
      <p:sp>
        <p:nvSpPr>
          <p:cNvPr id="164" name="Google Shape;164;p20"/>
          <p:cNvSpPr txBox="1"/>
          <p:nvPr>
            <p:ph idx="8" type="subTitle"/>
          </p:nvPr>
        </p:nvSpPr>
        <p:spPr>
          <a:xfrm>
            <a:off x="4814750" y="3003375"/>
            <a:ext cx="2048400" cy="378000"/>
          </a:xfrm>
          <a:prstGeom prst="rect">
            <a:avLst/>
          </a:prstGeom>
        </p:spPr>
        <p:txBody>
          <a:bodyPr anchorCtr="0" anchor="t" bIns="0" lIns="180000" spcFirstLastPara="1" rIns="180000" wrap="square" tIns="0">
            <a:normAutofit/>
          </a:bodyPr>
          <a:lstStyle>
            <a:lvl1pPr lvl="0">
              <a:spcBef>
                <a:spcPts val="0"/>
              </a:spcBef>
              <a:spcAft>
                <a:spcPts val="0"/>
              </a:spcAft>
              <a:buClr>
                <a:schemeClr val="dk1"/>
              </a:buClr>
              <a:buSzPts val="2200"/>
              <a:buFont typeface="Neuton Light"/>
              <a:buNone/>
              <a:defRPr sz="2200">
                <a:latin typeface="Neuton Light"/>
                <a:ea typeface="Neuton Light"/>
                <a:cs typeface="Neuton Light"/>
                <a:sym typeface="Neuton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5" name="Google Shape;165;p20"/>
          <p:cNvSpPr txBox="1"/>
          <p:nvPr>
            <p:ph idx="9" type="body"/>
          </p:nvPr>
        </p:nvSpPr>
        <p:spPr>
          <a:xfrm>
            <a:off x="4629675" y="3379000"/>
            <a:ext cx="4341600" cy="1299600"/>
          </a:xfrm>
          <a:prstGeom prst="rect">
            <a:avLst/>
          </a:prstGeom>
        </p:spPr>
        <p:txBody>
          <a:bodyPr anchorCtr="0" anchor="t" bIns="180000" lIns="180000" spcFirstLastPara="1" rIns="180000" wrap="square" tIns="180000">
            <a:normAutofit/>
          </a:bodyPr>
          <a:lstStyle>
            <a:lvl1pPr indent="-292100" lvl="0" marL="457200">
              <a:spcBef>
                <a:spcPts val="0"/>
              </a:spcBef>
              <a:spcAft>
                <a:spcPts val="0"/>
              </a:spcAft>
              <a:buClr>
                <a:schemeClr val="dk1"/>
              </a:buClr>
              <a:buSzPts val="1000"/>
              <a:buFont typeface="Hanken Grotesk"/>
              <a:buChar char="●"/>
              <a:defRPr/>
            </a:lvl1pPr>
            <a:lvl2pPr indent="-292100" lvl="1" marL="914400">
              <a:spcBef>
                <a:spcPts val="0"/>
              </a:spcBef>
              <a:spcAft>
                <a:spcPts val="0"/>
              </a:spcAft>
              <a:buClr>
                <a:schemeClr val="dk1"/>
              </a:buClr>
              <a:buSzPts val="1000"/>
              <a:buFont typeface="Hanken Grotesk"/>
              <a:buChar char="○"/>
              <a:defRPr/>
            </a:lvl2pPr>
            <a:lvl3pPr indent="-292100" lvl="2" marL="1371600">
              <a:spcBef>
                <a:spcPts val="0"/>
              </a:spcBef>
              <a:spcAft>
                <a:spcPts val="0"/>
              </a:spcAft>
              <a:buClr>
                <a:schemeClr val="dk1"/>
              </a:buClr>
              <a:buSzPts val="1000"/>
              <a:buFont typeface="Hanken Grotesk"/>
              <a:buChar char="■"/>
              <a:defRPr/>
            </a:lvl3pPr>
            <a:lvl4pPr indent="-292100" lvl="3" marL="1828800">
              <a:spcBef>
                <a:spcPts val="0"/>
              </a:spcBef>
              <a:spcAft>
                <a:spcPts val="0"/>
              </a:spcAft>
              <a:buClr>
                <a:schemeClr val="dk1"/>
              </a:buClr>
              <a:buSzPts val="1000"/>
              <a:buFont typeface="Hanken Grotesk"/>
              <a:buChar char="●"/>
              <a:defRPr/>
            </a:lvl4pPr>
            <a:lvl5pPr indent="-292100" lvl="4" marL="2286000">
              <a:spcBef>
                <a:spcPts val="0"/>
              </a:spcBef>
              <a:spcAft>
                <a:spcPts val="0"/>
              </a:spcAft>
              <a:buClr>
                <a:schemeClr val="dk1"/>
              </a:buClr>
              <a:buSzPts val="1000"/>
              <a:buFont typeface="Hanken Grotesk"/>
              <a:buChar char="○"/>
              <a:defRPr/>
            </a:lvl5pPr>
            <a:lvl6pPr indent="-292100" lvl="5" marL="2743200">
              <a:spcBef>
                <a:spcPts val="0"/>
              </a:spcBef>
              <a:spcAft>
                <a:spcPts val="0"/>
              </a:spcAft>
              <a:buClr>
                <a:schemeClr val="dk1"/>
              </a:buClr>
              <a:buSzPts val="1000"/>
              <a:buFont typeface="Hanken Grotesk"/>
              <a:buChar char="■"/>
              <a:defRPr/>
            </a:lvl6pPr>
            <a:lvl7pPr indent="-292100" lvl="6" marL="3200400">
              <a:spcBef>
                <a:spcPts val="0"/>
              </a:spcBef>
              <a:spcAft>
                <a:spcPts val="0"/>
              </a:spcAft>
              <a:buClr>
                <a:schemeClr val="dk1"/>
              </a:buClr>
              <a:buSzPts val="1000"/>
              <a:buFont typeface="Hanken Grotesk"/>
              <a:buChar char="●"/>
              <a:defRPr/>
            </a:lvl7pPr>
            <a:lvl8pPr indent="-292100" lvl="7" marL="3657600">
              <a:spcBef>
                <a:spcPts val="0"/>
              </a:spcBef>
              <a:spcAft>
                <a:spcPts val="0"/>
              </a:spcAft>
              <a:buClr>
                <a:schemeClr val="dk1"/>
              </a:buClr>
              <a:buSzPts val="1000"/>
              <a:buFont typeface="Hanken Grotesk"/>
              <a:buChar char="○"/>
              <a:defRPr/>
            </a:lvl8pPr>
            <a:lvl9pPr indent="-292100" lvl="8" marL="4114800">
              <a:spcBef>
                <a:spcPts val="0"/>
              </a:spcBef>
              <a:spcAft>
                <a:spcPts val="0"/>
              </a:spcAft>
              <a:buClr>
                <a:schemeClr val="dk1"/>
              </a:buClr>
              <a:buSzPts val="1000"/>
              <a:buFont typeface="Hanken Grotesk"/>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Data folders">
  <p:cSld name="CUSTOM_7_1_1_1_1_1_1_1_1_1_1_1_1_1_1_1_1_3">
    <p:spTree>
      <p:nvGrpSpPr>
        <p:cNvPr id="166" name="Shape 166"/>
        <p:cNvGrpSpPr/>
        <p:nvPr/>
      </p:nvGrpSpPr>
      <p:grpSpPr>
        <a:xfrm>
          <a:off x="0" y="0"/>
          <a:ext cx="0" cy="0"/>
          <a:chOff x="0" y="0"/>
          <a:chExt cx="0" cy="0"/>
        </a:xfrm>
      </p:grpSpPr>
      <p:sp>
        <p:nvSpPr>
          <p:cNvPr id="167" name="Google Shape;167;p21"/>
          <p:cNvSpPr txBox="1"/>
          <p:nvPr>
            <p:ph type="title"/>
          </p:nvPr>
        </p:nvSpPr>
        <p:spPr>
          <a:xfrm>
            <a:off x="193900" y="1429900"/>
            <a:ext cx="2156700" cy="267000"/>
          </a:xfrm>
          <a:prstGeom prst="rect">
            <a:avLst/>
          </a:prstGeom>
        </p:spPr>
        <p:txBody>
          <a:bodyPr anchorCtr="0" anchor="t" bIns="0" lIns="108000" spcFirstLastPara="1" rIns="108000" wrap="square" tIns="0">
            <a:noAutofit/>
          </a:bodyPr>
          <a:lstStyle>
            <a:lvl1pPr lvl="0">
              <a:lnSpc>
                <a:spcPct val="90000"/>
              </a:lnSpc>
              <a:spcBef>
                <a:spcPts val="0"/>
              </a:spcBef>
              <a:spcAft>
                <a:spcPts val="0"/>
              </a:spcAft>
              <a:buSzPts val="2800"/>
              <a:buNone/>
              <a:defRPr sz="2000"/>
            </a:lvl1pPr>
            <a:lvl2pPr lvl="1">
              <a:lnSpc>
                <a:spcPct val="115000"/>
              </a:lnSpc>
              <a:spcBef>
                <a:spcPts val="0"/>
              </a:spcBef>
              <a:spcAft>
                <a:spcPts val="0"/>
              </a:spcAft>
              <a:buSzPts val="2800"/>
              <a:buNone/>
              <a:defRPr sz="2000"/>
            </a:lvl2pPr>
            <a:lvl3pPr lvl="2">
              <a:lnSpc>
                <a:spcPct val="115000"/>
              </a:lnSpc>
              <a:spcBef>
                <a:spcPts val="0"/>
              </a:spcBef>
              <a:spcAft>
                <a:spcPts val="0"/>
              </a:spcAft>
              <a:buSzPts val="2800"/>
              <a:buNone/>
              <a:defRPr sz="2000"/>
            </a:lvl3pPr>
            <a:lvl4pPr lvl="3">
              <a:lnSpc>
                <a:spcPct val="115000"/>
              </a:lnSpc>
              <a:spcBef>
                <a:spcPts val="0"/>
              </a:spcBef>
              <a:spcAft>
                <a:spcPts val="0"/>
              </a:spcAft>
              <a:buSzPts val="2800"/>
              <a:buNone/>
              <a:defRPr sz="2000"/>
            </a:lvl4pPr>
            <a:lvl5pPr lvl="4">
              <a:lnSpc>
                <a:spcPct val="115000"/>
              </a:lnSpc>
              <a:spcBef>
                <a:spcPts val="0"/>
              </a:spcBef>
              <a:spcAft>
                <a:spcPts val="0"/>
              </a:spcAft>
              <a:buSzPts val="2800"/>
              <a:buNone/>
              <a:defRPr sz="2000"/>
            </a:lvl5pPr>
            <a:lvl6pPr lvl="5">
              <a:lnSpc>
                <a:spcPct val="115000"/>
              </a:lnSpc>
              <a:spcBef>
                <a:spcPts val="0"/>
              </a:spcBef>
              <a:spcAft>
                <a:spcPts val="0"/>
              </a:spcAft>
              <a:buSzPts val="2800"/>
              <a:buNone/>
              <a:defRPr sz="2000"/>
            </a:lvl6pPr>
            <a:lvl7pPr lvl="6">
              <a:lnSpc>
                <a:spcPct val="115000"/>
              </a:lnSpc>
              <a:spcBef>
                <a:spcPts val="0"/>
              </a:spcBef>
              <a:spcAft>
                <a:spcPts val="0"/>
              </a:spcAft>
              <a:buSzPts val="2800"/>
              <a:buNone/>
              <a:defRPr sz="2000"/>
            </a:lvl7pPr>
            <a:lvl8pPr lvl="7">
              <a:lnSpc>
                <a:spcPct val="115000"/>
              </a:lnSpc>
              <a:spcBef>
                <a:spcPts val="0"/>
              </a:spcBef>
              <a:spcAft>
                <a:spcPts val="0"/>
              </a:spcAft>
              <a:buSzPts val="2800"/>
              <a:buNone/>
              <a:defRPr sz="2000"/>
            </a:lvl8pPr>
            <a:lvl9pPr lvl="8">
              <a:lnSpc>
                <a:spcPct val="115000"/>
              </a:lnSpc>
              <a:spcBef>
                <a:spcPts val="0"/>
              </a:spcBef>
              <a:spcAft>
                <a:spcPts val="0"/>
              </a:spcAft>
              <a:buSzPts val="2800"/>
              <a:buNone/>
              <a:defRPr sz="2000"/>
            </a:lvl9pPr>
          </a:lstStyle>
          <a:p/>
        </p:txBody>
      </p:sp>
      <p:sp>
        <p:nvSpPr>
          <p:cNvPr id="168" name="Google Shape;168;p21"/>
          <p:cNvSpPr txBox="1"/>
          <p:nvPr>
            <p:ph idx="2" type="title"/>
          </p:nvPr>
        </p:nvSpPr>
        <p:spPr>
          <a:xfrm>
            <a:off x="193900" y="1769325"/>
            <a:ext cx="2156700" cy="267000"/>
          </a:xfrm>
          <a:prstGeom prst="rect">
            <a:avLst/>
          </a:prstGeom>
        </p:spPr>
        <p:txBody>
          <a:bodyPr anchorCtr="0" anchor="t" bIns="90000" lIns="108000" spcFirstLastPara="1" rIns="108000" wrap="square" tIns="0">
            <a:noAutofit/>
          </a:bodyPr>
          <a:lstStyle>
            <a:lvl1pPr lvl="0">
              <a:lnSpc>
                <a:spcPct val="90000"/>
              </a:lnSpc>
              <a:spcBef>
                <a:spcPts val="0"/>
              </a:spcBef>
              <a:spcAft>
                <a:spcPts val="0"/>
              </a:spcAft>
              <a:buSzPts val="2800"/>
              <a:buNone/>
              <a:defRPr sz="1000">
                <a:latin typeface="Hanken Grotesk"/>
                <a:ea typeface="Hanken Grotesk"/>
                <a:cs typeface="Hanken Grotesk"/>
                <a:sym typeface="Hanken Grotesk"/>
              </a:defRPr>
            </a:lvl1pPr>
            <a:lvl2pPr lvl="1">
              <a:lnSpc>
                <a:spcPct val="115000"/>
              </a:lnSpc>
              <a:spcBef>
                <a:spcPts val="0"/>
              </a:spcBef>
              <a:spcAft>
                <a:spcPts val="0"/>
              </a:spcAft>
              <a:buSzPts val="2800"/>
              <a:buNone/>
              <a:defRPr sz="1000">
                <a:latin typeface="Hanken Grotesk"/>
                <a:ea typeface="Hanken Grotesk"/>
                <a:cs typeface="Hanken Grotesk"/>
                <a:sym typeface="Hanken Grotesk"/>
              </a:defRPr>
            </a:lvl2pPr>
            <a:lvl3pPr lvl="2">
              <a:lnSpc>
                <a:spcPct val="115000"/>
              </a:lnSpc>
              <a:spcBef>
                <a:spcPts val="0"/>
              </a:spcBef>
              <a:spcAft>
                <a:spcPts val="0"/>
              </a:spcAft>
              <a:buSzPts val="2800"/>
              <a:buNone/>
              <a:defRPr sz="1000">
                <a:latin typeface="Hanken Grotesk"/>
                <a:ea typeface="Hanken Grotesk"/>
                <a:cs typeface="Hanken Grotesk"/>
                <a:sym typeface="Hanken Grotesk"/>
              </a:defRPr>
            </a:lvl3pPr>
            <a:lvl4pPr lvl="3">
              <a:lnSpc>
                <a:spcPct val="115000"/>
              </a:lnSpc>
              <a:spcBef>
                <a:spcPts val="0"/>
              </a:spcBef>
              <a:spcAft>
                <a:spcPts val="0"/>
              </a:spcAft>
              <a:buSzPts val="2800"/>
              <a:buNone/>
              <a:defRPr sz="1000">
                <a:latin typeface="Hanken Grotesk"/>
                <a:ea typeface="Hanken Grotesk"/>
                <a:cs typeface="Hanken Grotesk"/>
                <a:sym typeface="Hanken Grotesk"/>
              </a:defRPr>
            </a:lvl4pPr>
            <a:lvl5pPr lvl="4">
              <a:lnSpc>
                <a:spcPct val="115000"/>
              </a:lnSpc>
              <a:spcBef>
                <a:spcPts val="0"/>
              </a:spcBef>
              <a:spcAft>
                <a:spcPts val="0"/>
              </a:spcAft>
              <a:buSzPts val="2800"/>
              <a:buNone/>
              <a:defRPr sz="1000">
                <a:latin typeface="Hanken Grotesk"/>
                <a:ea typeface="Hanken Grotesk"/>
                <a:cs typeface="Hanken Grotesk"/>
                <a:sym typeface="Hanken Grotesk"/>
              </a:defRPr>
            </a:lvl5pPr>
            <a:lvl6pPr lvl="5">
              <a:lnSpc>
                <a:spcPct val="115000"/>
              </a:lnSpc>
              <a:spcBef>
                <a:spcPts val="0"/>
              </a:spcBef>
              <a:spcAft>
                <a:spcPts val="0"/>
              </a:spcAft>
              <a:buSzPts val="2800"/>
              <a:buNone/>
              <a:defRPr sz="1000">
                <a:latin typeface="Hanken Grotesk"/>
                <a:ea typeface="Hanken Grotesk"/>
                <a:cs typeface="Hanken Grotesk"/>
                <a:sym typeface="Hanken Grotesk"/>
              </a:defRPr>
            </a:lvl6pPr>
            <a:lvl7pPr lvl="6">
              <a:lnSpc>
                <a:spcPct val="115000"/>
              </a:lnSpc>
              <a:spcBef>
                <a:spcPts val="0"/>
              </a:spcBef>
              <a:spcAft>
                <a:spcPts val="0"/>
              </a:spcAft>
              <a:buSzPts val="2800"/>
              <a:buNone/>
              <a:defRPr sz="1000">
                <a:latin typeface="Hanken Grotesk"/>
                <a:ea typeface="Hanken Grotesk"/>
                <a:cs typeface="Hanken Grotesk"/>
                <a:sym typeface="Hanken Grotesk"/>
              </a:defRPr>
            </a:lvl7pPr>
            <a:lvl8pPr lvl="7">
              <a:lnSpc>
                <a:spcPct val="115000"/>
              </a:lnSpc>
              <a:spcBef>
                <a:spcPts val="0"/>
              </a:spcBef>
              <a:spcAft>
                <a:spcPts val="0"/>
              </a:spcAft>
              <a:buSzPts val="2800"/>
              <a:buNone/>
              <a:defRPr sz="1000">
                <a:latin typeface="Hanken Grotesk"/>
                <a:ea typeface="Hanken Grotesk"/>
                <a:cs typeface="Hanken Grotesk"/>
                <a:sym typeface="Hanken Grotesk"/>
              </a:defRPr>
            </a:lvl8pPr>
            <a:lvl9pPr lvl="8">
              <a:lnSpc>
                <a:spcPct val="115000"/>
              </a:lnSpc>
              <a:spcBef>
                <a:spcPts val="0"/>
              </a:spcBef>
              <a:spcAft>
                <a:spcPts val="0"/>
              </a:spcAft>
              <a:buSzPts val="2800"/>
              <a:buNone/>
              <a:defRPr sz="1000">
                <a:latin typeface="Hanken Grotesk"/>
                <a:ea typeface="Hanken Grotesk"/>
                <a:cs typeface="Hanken Grotesk"/>
                <a:sym typeface="Hanken Grotesk"/>
              </a:defRPr>
            </a:lvl9pPr>
          </a:lstStyle>
          <a:p/>
        </p:txBody>
      </p:sp>
      <p:sp>
        <p:nvSpPr>
          <p:cNvPr id="169" name="Google Shape;169;p21"/>
          <p:cNvSpPr txBox="1"/>
          <p:nvPr>
            <p:ph idx="3" type="title"/>
          </p:nvPr>
        </p:nvSpPr>
        <p:spPr>
          <a:xfrm>
            <a:off x="2391238" y="1429900"/>
            <a:ext cx="2156700" cy="267000"/>
          </a:xfrm>
          <a:prstGeom prst="rect">
            <a:avLst/>
          </a:prstGeom>
        </p:spPr>
        <p:txBody>
          <a:bodyPr anchorCtr="0" anchor="t" bIns="0" lIns="108000" spcFirstLastPara="1" rIns="108000" wrap="square" tIns="0">
            <a:noAutofit/>
          </a:bodyPr>
          <a:lstStyle>
            <a:lvl1pPr lvl="0">
              <a:lnSpc>
                <a:spcPct val="90000"/>
              </a:lnSpc>
              <a:spcBef>
                <a:spcPts val="0"/>
              </a:spcBef>
              <a:spcAft>
                <a:spcPts val="0"/>
              </a:spcAft>
              <a:buSzPts val="2800"/>
              <a:buNone/>
              <a:defRPr sz="2000"/>
            </a:lvl1pPr>
            <a:lvl2pPr lvl="1">
              <a:lnSpc>
                <a:spcPct val="115000"/>
              </a:lnSpc>
              <a:spcBef>
                <a:spcPts val="0"/>
              </a:spcBef>
              <a:spcAft>
                <a:spcPts val="0"/>
              </a:spcAft>
              <a:buSzPts val="2800"/>
              <a:buNone/>
              <a:defRPr sz="2000"/>
            </a:lvl2pPr>
            <a:lvl3pPr lvl="2">
              <a:lnSpc>
                <a:spcPct val="115000"/>
              </a:lnSpc>
              <a:spcBef>
                <a:spcPts val="0"/>
              </a:spcBef>
              <a:spcAft>
                <a:spcPts val="0"/>
              </a:spcAft>
              <a:buSzPts val="2800"/>
              <a:buNone/>
              <a:defRPr sz="2000"/>
            </a:lvl3pPr>
            <a:lvl4pPr lvl="3">
              <a:lnSpc>
                <a:spcPct val="115000"/>
              </a:lnSpc>
              <a:spcBef>
                <a:spcPts val="0"/>
              </a:spcBef>
              <a:spcAft>
                <a:spcPts val="0"/>
              </a:spcAft>
              <a:buSzPts val="2800"/>
              <a:buNone/>
              <a:defRPr sz="2000"/>
            </a:lvl4pPr>
            <a:lvl5pPr lvl="4">
              <a:lnSpc>
                <a:spcPct val="115000"/>
              </a:lnSpc>
              <a:spcBef>
                <a:spcPts val="0"/>
              </a:spcBef>
              <a:spcAft>
                <a:spcPts val="0"/>
              </a:spcAft>
              <a:buSzPts val="2800"/>
              <a:buNone/>
              <a:defRPr sz="2000"/>
            </a:lvl5pPr>
            <a:lvl6pPr lvl="5">
              <a:lnSpc>
                <a:spcPct val="115000"/>
              </a:lnSpc>
              <a:spcBef>
                <a:spcPts val="0"/>
              </a:spcBef>
              <a:spcAft>
                <a:spcPts val="0"/>
              </a:spcAft>
              <a:buSzPts val="2800"/>
              <a:buNone/>
              <a:defRPr sz="2000"/>
            </a:lvl6pPr>
            <a:lvl7pPr lvl="6">
              <a:lnSpc>
                <a:spcPct val="115000"/>
              </a:lnSpc>
              <a:spcBef>
                <a:spcPts val="0"/>
              </a:spcBef>
              <a:spcAft>
                <a:spcPts val="0"/>
              </a:spcAft>
              <a:buSzPts val="2800"/>
              <a:buNone/>
              <a:defRPr sz="2000"/>
            </a:lvl7pPr>
            <a:lvl8pPr lvl="7">
              <a:lnSpc>
                <a:spcPct val="115000"/>
              </a:lnSpc>
              <a:spcBef>
                <a:spcPts val="0"/>
              </a:spcBef>
              <a:spcAft>
                <a:spcPts val="0"/>
              </a:spcAft>
              <a:buSzPts val="2800"/>
              <a:buNone/>
              <a:defRPr sz="2000"/>
            </a:lvl8pPr>
            <a:lvl9pPr lvl="8">
              <a:lnSpc>
                <a:spcPct val="115000"/>
              </a:lnSpc>
              <a:spcBef>
                <a:spcPts val="0"/>
              </a:spcBef>
              <a:spcAft>
                <a:spcPts val="0"/>
              </a:spcAft>
              <a:buSzPts val="2800"/>
              <a:buNone/>
              <a:defRPr sz="2000"/>
            </a:lvl9pPr>
          </a:lstStyle>
          <a:p/>
        </p:txBody>
      </p:sp>
      <p:sp>
        <p:nvSpPr>
          <p:cNvPr id="170" name="Google Shape;170;p21"/>
          <p:cNvSpPr txBox="1"/>
          <p:nvPr>
            <p:ph idx="4" type="title"/>
          </p:nvPr>
        </p:nvSpPr>
        <p:spPr>
          <a:xfrm>
            <a:off x="2391238" y="1769325"/>
            <a:ext cx="2156700" cy="267000"/>
          </a:xfrm>
          <a:prstGeom prst="rect">
            <a:avLst/>
          </a:prstGeom>
        </p:spPr>
        <p:txBody>
          <a:bodyPr anchorCtr="0" anchor="t" bIns="90000" lIns="108000" spcFirstLastPara="1" rIns="108000" wrap="square" tIns="0">
            <a:noAutofit/>
          </a:bodyPr>
          <a:lstStyle>
            <a:lvl1pPr lvl="0">
              <a:lnSpc>
                <a:spcPct val="90000"/>
              </a:lnSpc>
              <a:spcBef>
                <a:spcPts val="0"/>
              </a:spcBef>
              <a:spcAft>
                <a:spcPts val="0"/>
              </a:spcAft>
              <a:buSzPts val="2800"/>
              <a:buNone/>
              <a:defRPr sz="1000">
                <a:latin typeface="Hanken Grotesk"/>
                <a:ea typeface="Hanken Grotesk"/>
                <a:cs typeface="Hanken Grotesk"/>
                <a:sym typeface="Hanken Grotesk"/>
              </a:defRPr>
            </a:lvl1pPr>
            <a:lvl2pPr lvl="1">
              <a:lnSpc>
                <a:spcPct val="115000"/>
              </a:lnSpc>
              <a:spcBef>
                <a:spcPts val="0"/>
              </a:spcBef>
              <a:spcAft>
                <a:spcPts val="0"/>
              </a:spcAft>
              <a:buSzPts val="2800"/>
              <a:buNone/>
              <a:defRPr sz="1000">
                <a:latin typeface="Hanken Grotesk"/>
                <a:ea typeface="Hanken Grotesk"/>
                <a:cs typeface="Hanken Grotesk"/>
                <a:sym typeface="Hanken Grotesk"/>
              </a:defRPr>
            </a:lvl2pPr>
            <a:lvl3pPr lvl="2">
              <a:lnSpc>
                <a:spcPct val="115000"/>
              </a:lnSpc>
              <a:spcBef>
                <a:spcPts val="0"/>
              </a:spcBef>
              <a:spcAft>
                <a:spcPts val="0"/>
              </a:spcAft>
              <a:buSzPts val="2800"/>
              <a:buNone/>
              <a:defRPr sz="1000">
                <a:latin typeface="Hanken Grotesk"/>
                <a:ea typeface="Hanken Grotesk"/>
                <a:cs typeface="Hanken Grotesk"/>
                <a:sym typeface="Hanken Grotesk"/>
              </a:defRPr>
            </a:lvl3pPr>
            <a:lvl4pPr lvl="3">
              <a:lnSpc>
                <a:spcPct val="115000"/>
              </a:lnSpc>
              <a:spcBef>
                <a:spcPts val="0"/>
              </a:spcBef>
              <a:spcAft>
                <a:spcPts val="0"/>
              </a:spcAft>
              <a:buSzPts val="2800"/>
              <a:buNone/>
              <a:defRPr sz="1000">
                <a:latin typeface="Hanken Grotesk"/>
                <a:ea typeface="Hanken Grotesk"/>
                <a:cs typeface="Hanken Grotesk"/>
                <a:sym typeface="Hanken Grotesk"/>
              </a:defRPr>
            </a:lvl4pPr>
            <a:lvl5pPr lvl="4">
              <a:lnSpc>
                <a:spcPct val="115000"/>
              </a:lnSpc>
              <a:spcBef>
                <a:spcPts val="0"/>
              </a:spcBef>
              <a:spcAft>
                <a:spcPts val="0"/>
              </a:spcAft>
              <a:buSzPts val="2800"/>
              <a:buNone/>
              <a:defRPr sz="1000">
                <a:latin typeface="Hanken Grotesk"/>
                <a:ea typeface="Hanken Grotesk"/>
                <a:cs typeface="Hanken Grotesk"/>
                <a:sym typeface="Hanken Grotesk"/>
              </a:defRPr>
            </a:lvl5pPr>
            <a:lvl6pPr lvl="5">
              <a:lnSpc>
                <a:spcPct val="115000"/>
              </a:lnSpc>
              <a:spcBef>
                <a:spcPts val="0"/>
              </a:spcBef>
              <a:spcAft>
                <a:spcPts val="0"/>
              </a:spcAft>
              <a:buSzPts val="2800"/>
              <a:buNone/>
              <a:defRPr sz="1000">
                <a:latin typeface="Hanken Grotesk"/>
                <a:ea typeface="Hanken Grotesk"/>
                <a:cs typeface="Hanken Grotesk"/>
                <a:sym typeface="Hanken Grotesk"/>
              </a:defRPr>
            </a:lvl6pPr>
            <a:lvl7pPr lvl="6">
              <a:lnSpc>
                <a:spcPct val="115000"/>
              </a:lnSpc>
              <a:spcBef>
                <a:spcPts val="0"/>
              </a:spcBef>
              <a:spcAft>
                <a:spcPts val="0"/>
              </a:spcAft>
              <a:buSzPts val="2800"/>
              <a:buNone/>
              <a:defRPr sz="1000">
                <a:latin typeface="Hanken Grotesk"/>
                <a:ea typeface="Hanken Grotesk"/>
                <a:cs typeface="Hanken Grotesk"/>
                <a:sym typeface="Hanken Grotesk"/>
              </a:defRPr>
            </a:lvl7pPr>
            <a:lvl8pPr lvl="7">
              <a:lnSpc>
                <a:spcPct val="115000"/>
              </a:lnSpc>
              <a:spcBef>
                <a:spcPts val="0"/>
              </a:spcBef>
              <a:spcAft>
                <a:spcPts val="0"/>
              </a:spcAft>
              <a:buSzPts val="2800"/>
              <a:buNone/>
              <a:defRPr sz="1000">
                <a:latin typeface="Hanken Grotesk"/>
                <a:ea typeface="Hanken Grotesk"/>
                <a:cs typeface="Hanken Grotesk"/>
                <a:sym typeface="Hanken Grotesk"/>
              </a:defRPr>
            </a:lvl8pPr>
            <a:lvl9pPr lvl="8">
              <a:lnSpc>
                <a:spcPct val="115000"/>
              </a:lnSpc>
              <a:spcBef>
                <a:spcPts val="0"/>
              </a:spcBef>
              <a:spcAft>
                <a:spcPts val="0"/>
              </a:spcAft>
              <a:buSzPts val="2800"/>
              <a:buNone/>
              <a:defRPr sz="1000">
                <a:latin typeface="Hanken Grotesk"/>
                <a:ea typeface="Hanken Grotesk"/>
                <a:cs typeface="Hanken Grotesk"/>
                <a:sym typeface="Hanken Grotesk"/>
              </a:defRPr>
            </a:lvl9pPr>
          </a:lstStyle>
          <a:p/>
        </p:txBody>
      </p:sp>
      <p:sp>
        <p:nvSpPr>
          <p:cNvPr id="171" name="Google Shape;171;p21"/>
          <p:cNvSpPr txBox="1"/>
          <p:nvPr>
            <p:ph idx="5" type="title"/>
          </p:nvPr>
        </p:nvSpPr>
        <p:spPr>
          <a:xfrm>
            <a:off x="4590375" y="1429900"/>
            <a:ext cx="2156700" cy="267000"/>
          </a:xfrm>
          <a:prstGeom prst="rect">
            <a:avLst/>
          </a:prstGeom>
        </p:spPr>
        <p:txBody>
          <a:bodyPr anchorCtr="0" anchor="t" bIns="0" lIns="108000" spcFirstLastPara="1" rIns="108000" wrap="square" tIns="0">
            <a:noAutofit/>
          </a:bodyPr>
          <a:lstStyle>
            <a:lvl1pPr lvl="0">
              <a:lnSpc>
                <a:spcPct val="90000"/>
              </a:lnSpc>
              <a:spcBef>
                <a:spcPts val="0"/>
              </a:spcBef>
              <a:spcAft>
                <a:spcPts val="0"/>
              </a:spcAft>
              <a:buSzPts val="2800"/>
              <a:buNone/>
              <a:defRPr sz="2000"/>
            </a:lvl1pPr>
            <a:lvl2pPr lvl="1">
              <a:lnSpc>
                <a:spcPct val="115000"/>
              </a:lnSpc>
              <a:spcBef>
                <a:spcPts val="0"/>
              </a:spcBef>
              <a:spcAft>
                <a:spcPts val="0"/>
              </a:spcAft>
              <a:buSzPts val="2800"/>
              <a:buNone/>
              <a:defRPr sz="2000"/>
            </a:lvl2pPr>
            <a:lvl3pPr lvl="2">
              <a:lnSpc>
                <a:spcPct val="115000"/>
              </a:lnSpc>
              <a:spcBef>
                <a:spcPts val="0"/>
              </a:spcBef>
              <a:spcAft>
                <a:spcPts val="0"/>
              </a:spcAft>
              <a:buSzPts val="2800"/>
              <a:buNone/>
              <a:defRPr sz="2000"/>
            </a:lvl3pPr>
            <a:lvl4pPr lvl="3">
              <a:lnSpc>
                <a:spcPct val="115000"/>
              </a:lnSpc>
              <a:spcBef>
                <a:spcPts val="0"/>
              </a:spcBef>
              <a:spcAft>
                <a:spcPts val="0"/>
              </a:spcAft>
              <a:buSzPts val="2800"/>
              <a:buNone/>
              <a:defRPr sz="2000"/>
            </a:lvl4pPr>
            <a:lvl5pPr lvl="4">
              <a:lnSpc>
                <a:spcPct val="115000"/>
              </a:lnSpc>
              <a:spcBef>
                <a:spcPts val="0"/>
              </a:spcBef>
              <a:spcAft>
                <a:spcPts val="0"/>
              </a:spcAft>
              <a:buSzPts val="2800"/>
              <a:buNone/>
              <a:defRPr sz="2000"/>
            </a:lvl5pPr>
            <a:lvl6pPr lvl="5">
              <a:lnSpc>
                <a:spcPct val="115000"/>
              </a:lnSpc>
              <a:spcBef>
                <a:spcPts val="0"/>
              </a:spcBef>
              <a:spcAft>
                <a:spcPts val="0"/>
              </a:spcAft>
              <a:buSzPts val="2800"/>
              <a:buNone/>
              <a:defRPr sz="2000"/>
            </a:lvl6pPr>
            <a:lvl7pPr lvl="6">
              <a:lnSpc>
                <a:spcPct val="115000"/>
              </a:lnSpc>
              <a:spcBef>
                <a:spcPts val="0"/>
              </a:spcBef>
              <a:spcAft>
                <a:spcPts val="0"/>
              </a:spcAft>
              <a:buSzPts val="2800"/>
              <a:buNone/>
              <a:defRPr sz="2000"/>
            </a:lvl7pPr>
            <a:lvl8pPr lvl="7">
              <a:lnSpc>
                <a:spcPct val="115000"/>
              </a:lnSpc>
              <a:spcBef>
                <a:spcPts val="0"/>
              </a:spcBef>
              <a:spcAft>
                <a:spcPts val="0"/>
              </a:spcAft>
              <a:buSzPts val="2800"/>
              <a:buNone/>
              <a:defRPr sz="2000"/>
            </a:lvl8pPr>
            <a:lvl9pPr lvl="8">
              <a:lnSpc>
                <a:spcPct val="115000"/>
              </a:lnSpc>
              <a:spcBef>
                <a:spcPts val="0"/>
              </a:spcBef>
              <a:spcAft>
                <a:spcPts val="0"/>
              </a:spcAft>
              <a:buSzPts val="2800"/>
              <a:buNone/>
              <a:defRPr sz="2000"/>
            </a:lvl9pPr>
          </a:lstStyle>
          <a:p/>
        </p:txBody>
      </p:sp>
      <p:sp>
        <p:nvSpPr>
          <p:cNvPr id="172" name="Google Shape;172;p21"/>
          <p:cNvSpPr txBox="1"/>
          <p:nvPr>
            <p:ph idx="6" type="title"/>
          </p:nvPr>
        </p:nvSpPr>
        <p:spPr>
          <a:xfrm>
            <a:off x="4590375" y="1769325"/>
            <a:ext cx="2156700" cy="267000"/>
          </a:xfrm>
          <a:prstGeom prst="rect">
            <a:avLst/>
          </a:prstGeom>
        </p:spPr>
        <p:txBody>
          <a:bodyPr anchorCtr="0" anchor="t" bIns="90000" lIns="108000" spcFirstLastPara="1" rIns="108000" wrap="square" tIns="0">
            <a:noAutofit/>
          </a:bodyPr>
          <a:lstStyle>
            <a:lvl1pPr lvl="0">
              <a:lnSpc>
                <a:spcPct val="90000"/>
              </a:lnSpc>
              <a:spcBef>
                <a:spcPts val="0"/>
              </a:spcBef>
              <a:spcAft>
                <a:spcPts val="0"/>
              </a:spcAft>
              <a:buSzPts val="2800"/>
              <a:buNone/>
              <a:defRPr sz="1000">
                <a:latin typeface="Hanken Grotesk"/>
                <a:ea typeface="Hanken Grotesk"/>
                <a:cs typeface="Hanken Grotesk"/>
                <a:sym typeface="Hanken Grotesk"/>
              </a:defRPr>
            </a:lvl1pPr>
            <a:lvl2pPr lvl="1">
              <a:lnSpc>
                <a:spcPct val="115000"/>
              </a:lnSpc>
              <a:spcBef>
                <a:spcPts val="0"/>
              </a:spcBef>
              <a:spcAft>
                <a:spcPts val="0"/>
              </a:spcAft>
              <a:buSzPts val="2800"/>
              <a:buNone/>
              <a:defRPr sz="1000">
                <a:latin typeface="Hanken Grotesk"/>
                <a:ea typeface="Hanken Grotesk"/>
                <a:cs typeface="Hanken Grotesk"/>
                <a:sym typeface="Hanken Grotesk"/>
              </a:defRPr>
            </a:lvl2pPr>
            <a:lvl3pPr lvl="2">
              <a:lnSpc>
                <a:spcPct val="115000"/>
              </a:lnSpc>
              <a:spcBef>
                <a:spcPts val="0"/>
              </a:spcBef>
              <a:spcAft>
                <a:spcPts val="0"/>
              </a:spcAft>
              <a:buSzPts val="2800"/>
              <a:buNone/>
              <a:defRPr sz="1000">
                <a:latin typeface="Hanken Grotesk"/>
                <a:ea typeface="Hanken Grotesk"/>
                <a:cs typeface="Hanken Grotesk"/>
                <a:sym typeface="Hanken Grotesk"/>
              </a:defRPr>
            </a:lvl3pPr>
            <a:lvl4pPr lvl="3">
              <a:lnSpc>
                <a:spcPct val="115000"/>
              </a:lnSpc>
              <a:spcBef>
                <a:spcPts val="0"/>
              </a:spcBef>
              <a:spcAft>
                <a:spcPts val="0"/>
              </a:spcAft>
              <a:buSzPts val="2800"/>
              <a:buNone/>
              <a:defRPr sz="1000">
                <a:latin typeface="Hanken Grotesk"/>
                <a:ea typeface="Hanken Grotesk"/>
                <a:cs typeface="Hanken Grotesk"/>
                <a:sym typeface="Hanken Grotesk"/>
              </a:defRPr>
            </a:lvl4pPr>
            <a:lvl5pPr lvl="4">
              <a:lnSpc>
                <a:spcPct val="115000"/>
              </a:lnSpc>
              <a:spcBef>
                <a:spcPts val="0"/>
              </a:spcBef>
              <a:spcAft>
                <a:spcPts val="0"/>
              </a:spcAft>
              <a:buSzPts val="2800"/>
              <a:buNone/>
              <a:defRPr sz="1000">
                <a:latin typeface="Hanken Grotesk"/>
                <a:ea typeface="Hanken Grotesk"/>
                <a:cs typeface="Hanken Grotesk"/>
                <a:sym typeface="Hanken Grotesk"/>
              </a:defRPr>
            </a:lvl5pPr>
            <a:lvl6pPr lvl="5">
              <a:lnSpc>
                <a:spcPct val="115000"/>
              </a:lnSpc>
              <a:spcBef>
                <a:spcPts val="0"/>
              </a:spcBef>
              <a:spcAft>
                <a:spcPts val="0"/>
              </a:spcAft>
              <a:buSzPts val="2800"/>
              <a:buNone/>
              <a:defRPr sz="1000">
                <a:latin typeface="Hanken Grotesk"/>
                <a:ea typeface="Hanken Grotesk"/>
                <a:cs typeface="Hanken Grotesk"/>
                <a:sym typeface="Hanken Grotesk"/>
              </a:defRPr>
            </a:lvl6pPr>
            <a:lvl7pPr lvl="6">
              <a:lnSpc>
                <a:spcPct val="115000"/>
              </a:lnSpc>
              <a:spcBef>
                <a:spcPts val="0"/>
              </a:spcBef>
              <a:spcAft>
                <a:spcPts val="0"/>
              </a:spcAft>
              <a:buSzPts val="2800"/>
              <a:buNone/>
              <a:defRPr sz="1000">
                <a:latin typeface="Hanken Grotesk"/>
                <a:ea typeface="Hanken Grotesk"/>
                <a:cs typeface="Hanken Grotesk"/>
                <a:sym typeface="Hanken Grotesk"/>
              </a:defRPr>
            </a:lvl7pPr>
            <a:lvl8pPr lvl="7">
              <a:lnSpc>
                <a:spcPct val="115000"/>
              </a:lnSpc>
              <a:spcBef>
                <a:spcPts val="0"/>
              </a:spcBef>
              <a:spcAft>
                <a:spcPts val="0"/>
              </a:spcAft>
              <a:buSzPts val="2800"/>
              <a:buNone/>
              <a:defRPr sz="1000">
                <a:latin typeface="Hanken Grotesk"/>
                <a:ea typeface="Hanken Grotesk"/>
                <a:cs typeface="Hanken Grotesk"/>
                <a:sym typeface="Hanken Grotesk"/>
              </a:defRPr>
            </a:lvl8pPr>
            <a:lvl9pPr lvl="8">
              <a:lnSpc>
                <a:spcPct val="115000"/>
              </a:lnSpc>
              <a:spcBef>
                <a:spcPts val="0"/>
              </a:spcBef>
              <a:spcAft>
                <a:spcPts val="0"/>
              </a:spcAft>
              <a:buSzPts val="2800"/>
              <a:buNone/>
              <a:defRPr sz="1000">
                <a:latin typeface="Hanken Grotesk"/>
                <a:ea typeface="Hanken Grotesk"/>
                <a:cs typeface="Hanken Grotesk"/>
                <a:sym typeface="Hanken Grotesk"/>
              </a:defRPr>
            </a:lvl9pPr>
          </a:lstStyle>
          <a:p/>
        </p:txBody>
      </p:sp>
      <p:sp>
        <p:nvSpPr>
          <p:cNvPr id="173" name="Google Shape;173;p21"/>
          <p:cNvSpPr txBox="1"/>
          <p:nvPr>
            <p:ph idx="7" type="title"/>
          </p:nvPr>
        </p:nvSpPr>
        <p:spPr>
          <a:xfrm>
            <a:off x="6788925" y="1429900"/>
            <a:ext cx="2156700" cy="267000"/>
          </a:xfrm>
          <a:prstGeom prst="rect">
            <a:avLst/>
          </a:prstGeom>
        </p:spPr>
        <p:txBody>
          <a:bodyPr anchorCtr="0" anchor="t" bIns="0" lIns="108000" spcFirstLastPara="1" rIns="108000" wrap="square" tIns="0">
            <a:noAutofit/>
          </a:bodyPr>
          <a:lstStyle>
            <a:lvl1pPr lvl="0">
              <a:lnSpc>
                <a:spcPct val="90000"/>
              </a:lnSpc>
              <a:spcBef>
                <a:spcPts val="0"/>
              </a:spcBef>
              <a:spcAft>
                <a:spcPts val="0"/>
              </a:spcAft>
              <a:buSzPts val="2800"/>
              <a:buNone/>
              <a:defRPr sz="2000"/>
            </a:lvl1pPr>
            <a:lvl2pPr lvl="1">
              <a:lnSpc>
                <a:spcPct val="115000"/>
              </a:lnSpc>
              <a:spcBef>
                <a:spcPts val="0"/>
              </a:spcBef>
              <a:spcAft>
                <a:spcPts val="0"/>
              </a:spcAft>
              <a:buSzPts val="2800"/>
              <a:buNone/>
              <a:defRPr sz="2000"/>
            </a:lvl2pPr>
            <a:lvl3pPr lvl="2">
              <a:lnSpc>
                <a:spcPct val="115000"/>
              </a:lnSpc>
              <a:spcBef>
                <a:spcPts val="0"/>
              </a:spcBef>
              <a:spcAft>
                <a:spcPts val="0"/>
              </a:spcAft>
              <a:buSzPts val="2800"/>
              <a:buNone/>
              <a:defRPr sz="2000"/>
            </a:lvl3pPr>
            <a:lvl4pPr lvl="3">
              <a:lnSpc>
                <a:spcPct val="115000"/>
              </a:lnSpc>
              <a:spcBef>
                <a:spcPts val="0"/>
              </a:spcBef>
              <a:spcAft>
                <a:spcPts val="0"/>
              </a:spcAft>
              <a:buSzPts val="2800"/>
              <a:buNone/>
              <a:defRPr sz="2000"/>
            </a:lvl4pPr>
            <a:lvl5pPr lvl="4">
              <a:lnSpc>
                <a:spcPct val="115000"/>
              </a:lnSpc>
              <a:spcBef>
                <a:spcPts val="0"/>
              </a:spcBef>
              <a:spcAft>
                <a:spcPts val="0"/>
              </a:spcAft>
              <a:buSzPts val="2800"/>
              <a:buNone/>
              <a:defRPr sz="2000"/>
            </a:lvl5pPr>
            <a:lvl6pPr lvl="5">
              <a:lnSpc>
                <a:spcPct val="115000"/>
              </a:lnSpc>
              <a:spcBef>
                <a:spcPts val="0"/>
              </a:spcBef>
              <a:spcAft>
                <a:spcPts val="0"/>
              </a:spcAft>
              <a:buSzPts val="2800"/>
              <a:buNone/>
              <a:defRPr sz="2000"/>
            </a:lvl6pPr>
            <a:lvl7pPr lvl="6">
              <a:lnSpc>
                <a:spcPct val="115000"/>
              </a:lnSpc>
              <a:spcBef>
                <a:spcPts val="0"/>
              </a:spcBef>
              <a:spcAft>
                <a:spcPts val="0"/>
              </a:spcAft>
              <a:buSzPts val="2800"/>
              <a:buNone/>
              <a:defRPr sz="2000"/>
            </a:lvl7pPr>
            <a:lvl8pPr lvl="7">
              <a:lnSpc>
                <a:spcPct val="115000"/>
              </a:lnSpc>
              <a:spcBef>
                <a:spcPts val="0"/>
              </a:spcBef>
              <a:spcAft>
                <a:spcPts val="0"/>
              </a:spcAft>
              <a:buSzPts val="2800"/>
              <a:buNone/>
              <a:defRPr sz="2000"/>
            </a:lvl8pPr>
            <a:lvl9pPr lvl="8">
              <a:lnSpc>
                <a:spcPct val="115000"/>
              </a:lnSpc>
              <a:spcBef>
                <a:spcPts val="0"/>
              </a:spcBef>
              <a:spcAft>
                <a:spcPts val="0"/>
              </a:spcAft>
              <a:buSzPts val="2800"/>
              <a:buNone/>
              <a:defRPr sz="2000"/>
            </a:lvl9pPr>
          </a:lstStyle>
          <a:p/>
        </p:txBody>
      </p:sp>
      <p:sp>
        <p:nvSpPr>
          <p:cNvPr id="174" name="Google Shape;174;p21"/>
          <p:cNvSpPr txBox="1"/>
          <p:nvPr>
            <p:ph idx="8" type="title"/>
          </p:nvPr>
        </p:nvSpPr>
        <p:spPr>
          <a:xfrm>
            <a:off x="6788925" y="1769325"/>
            <a:ext cx="2156700" cy="267000"/>
          </a:xfrm>
          <a:prstGeom prst="rect">
            <a:avLst/>
          </a:prstGeom>
        </p:spPr>
        <p:txBody>
          <a:bodyPr anchorCtr="0" anchor="t" bIns="90000" lIns="108000" spcFirstLastPara="1" rIns="108000" wrap="square" tIns="0">
            <a:noAutofit/>
          </a:bodyPr>
          <a:lstStyle>
            <a:lvl1pPr lvl="0">
              <a:lnSpc>
                <a:spcPct val="90000"/>
              </a:lnSpc>
              <a:spcBef>
                <a:spcPts val="0"/>
              </a:spcBef>
              <a:spcAft>
                <a:spcPts val="0"/>
              </a:spcAft>
              <a:buSzPts val="2800"/>
              <a:buNone/>
              <a:defRPr sz="1000">
                <a:latin typeface="Hanken Grotesk"/>
                <a:ea typeface="Hanken Grotesk"/>
                <a:cs typeface="Hanken Grotesk"/>
                <a:sym typeface="Hanken Grotesk"/>
              </a:defRPr>
            </a:lvl1pPr>
            <a:lvl2pPr lvl="1">
              <a:lnSpc>
                <a:spcPct val="115000"/>
              </a:lnSpc>
              <a:spcBef>
                <a:spcPts val="0"/>
              </a:spcBef>
              <a:spcAft>
                <a:spcPts val="0"/>
              </a:spcAft>
              <a:buSzPts val="2800"/>
              <a:buNone/>
              <a:defRPr sz="1000">
                <a:latin typeface="Hanken Grotesk"/>
                <a:ea typeface="Hanken Grotesk"/>
                <a:cs typeface="Hanken Grotesk"/>
                <a:sym typeface="Hanken Grotesk"/>
              </a:defRPr>
            </a:lvl2pPr>
            <a:lvl3pPr lvl="2">
              <a:lnSpc>
                <a:spcPct val="115000"/>
              </a:lnSpc>
              <a:spcBef>
                <a:spcPts val="0"/>
              </a:spcBef>
              <a:spcAft>
                <a:spcPts val="0"/>
              </a:spcAft>
              <a:buSzPts val="2800"/>
              <a:buNone/>
              <a:defRPr sz="1000">
                <a:latin typeface="Hanken Grotesk"/>
                <a:ea typeface="Hanken Grotesk"/>
                <a:cs typeface="Hanken Grotesk"/>
                <a:sym typeface="Hanken Grotesk"/>
              </a:defRPr>
            </a:lvl3pPr>
            <a:lvl4pPr lvl="3">
              <a:lnSpc>
                <a:spcPct val="115000"/>
              </a:lnSpc>
              <a:spcBef>
                <a:spcPts val="0"/>
              </a:spcBef>
              <a:spcAft>
                <a:spcPts val="0"/>
              </a:spcAft>
              <a:buSzPts val="2800"/>
              <a:buNone/>
              <a:defRPr sz="1000">
                <a:latin typeface="Hanken Grotesk"/>
                <a:ea typeface="Hanken Grotesk"/>
                <a:cs typeface="Hanken Grotesk"/>
                <a:sym typeface="Hanken Grotesk"/>
              </a:defRPr>
            </a:lvl4pPr>
            <a:lvl5pPr lvl="4">
              <a:lnSpc>
                <a:spcPct val="115000"/>
              </a:lnSpc>
              <a:spcBef>
                <a:spcPts val="0"/>
              </a:spcBef>
              <a:spcAft>
                <a:spcPts val="0"/>
              </a:spcAft>
              <a:buSzPts val="2800"/>
              <a:buNone/>
              <a:defRPr sz="1000">
                <a:latin typeface="Hanken Grotesk"/>
                <a:ea typeface="Hanken Grotesk"/>
                <a:cs typeface="Hanken Grotesk"/>
                <a:sym typeface="Hanken Grotesk"/>
              </a:defRPr>
            </a:lvl5pPr>
            <a:lvl6pPr lvl="5">
              <a:lnSpc>
                <a:spcPct val="115000"/>
              </a:lnSpc>
              <a:spcBef>
                <a:spcPts val="0"/>
              </a:spcBef>
              <a:spcAft>
                <a:spcPts val="0"/>
              </a:spcAft>
              <a:buSzPts val="2800"/>
              <a:buNone/>
              <a:defRPr sz="1000">
                <a:latin typeface="Hanken Grotesk"/>
                <a:ea typeface="Hanken Grotesk"/>
                <a:cs typeface="Hanken Grotesk"/>
                <a:sym typeface="Hanken Grotesk"/>
              </a:defRPr>
            </a:lvl6pPr>
            <a:lvl7pPr lvl="6">
              <a:lnSpc>
                <a:spcPct val="115000"/>
              </a:lnSpc>
              <a:spcBef>
                <a:spcPts val="0"/>
              </a:spcBef>
              <a:spcAft>
                <a:spcPts val="0"/>
              </a:spcAft>
              <a:buSzPts val="2800"/>
              <a:buNone/>
              <a:defRPr sz="1000">
                <a:latin typeface="Hanken Grotesk"/>
                <a:ea typeface="Hanken Grotesk"/>
                <a:cs typeface="Hanken Grotesk"/>
                <a:sym typeface="Hanken Grotesk"/>
              </a:defRPr>
            </a:lvl7pPr>
            <a:lvl8pPr lvl="7">
              <a:lnSpc>
                <a:spcPct val="115000"/>
              </a:lnSpc>
              <a:spcBef>
                <a:spcPts val="0"/>
              </a:spcBef>
              <a:spcAft>
                <a:spcPts val="0"/>
              </a:spcAft>
              <a:buSzPts val="2800"/>
              <a:buNone/>
              <a:defRPr sz="1000">
                <a:latin typeface="Hanken Grotesk"/>
                <a:ea typeface="Hanken Grotesk"/>
                <a:cs typeface="Hanken Grotesk"/>
                <a:sym typeface="Hanken Grotesk"/>
              </a:defRPr>
            </a:lvl8pPr>
            <a:lvl9pPr lvl="8">
              <a:lnSpc>
                <a:spcPct val="115000"/>
              </a:lnSpc>
              <a:spcBef>
                <a:spcPts val="0"/>
              </a:spcBef>
              <a:spcAft>
                <a:spcPts val="0"/>
              </a:spcAft>
              <a:buSzPts val="2800"/>
              <a:buNone/>
              <a:defRPr sz="1000">
                <a:latin typeface="Hanken Grotesk"/>
                <a:ea typeface="Hanken Grotesk"/>
                <a:cs typeface="Hanken Grotesk"/>
                <a:sym typeface="Hanken Grotesk"/>
              </a:defRPr>
            </a:lvl9pPr>
          </a:lstStyle>
          <a:p/>
        </p:txBody>
      </p:sp>
      <p:sp>
        <p:nvSpPr>
          <p:cNvPr id="175" name="Google Shape;175;p21"/>
          <p:cNvSpPr txBox="1"/>
          <p:nvPr>
            <p:ph idx="1" type="subTitle"/>
          </p:nvPr>
        </p:nvSpPr>
        <p:spPr>
          <a:xfrm>
            <a:off x="594025" y="184700"/>
            <a:ext cx="3696300" cy="153900"/>
          </a:xfrm>
          <a:prstGeom prst="rect">
            <a:avLst/>
          </a:prstGeom>
        </p:spPr>
        <p:txBody>
          <a:bodyPr anchorCtr="0" anchor="ctr" bIns="0" lIns="0" spcFirstLastPara="1" rIns="0" wrap="square" tIns="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200"/>
            </a:lvl2pPr>
            <a:lvl3pPr lvl="2">
              <a:spcBef>
                <a:spcPts val="0"/>
              </a:spcBef>
              <a:spcAft>
                <a:spcPts val="0"/>
              </a:spcAft>
              <a:buClr>
                <a:schemeClr val="dk1"/>
              </a:buClr>
              <a:buSzPts val="1200"/>
              <a:buNone/>
              <a:defRPr sz="1200"/>
            </a:lvl3pPr>
            <a:lvl4pPr lvl="3">
              <a:spcBef>
                <a:spcPts val="0"/>
              </a:spcBef>
              <a:spcAft>
                <a:spcPts val="0"/>
              </a:spcAft>
              <a:buClr>
                <a:schemeClr val="dk1"/>
              </a:buClr>
              <a:buSzPts val="1200"/>
              <a:buNone/>
              <a:defRPr sz="1200"/>
            </a:lvl4pPr>
            <a:lvl5pPr lvl="4">
              <a:spcBef>
                <a:spcPts val="0"/>
              </a:spcBef>
              <a:spcAft>
                <a:spcPts val="0"/>
              </a:spcAft>
              <a:buClr>
                <a:schemeClr val="dk1"/>
              </a:buClr>
              <a:buSzPts val="1200"/>
              <a:buNone/>
              <a:defRPr sz="1200"/>
            </a:lvl5pPr>
            <a:lvl6pPr lvl="5">
              <a:spcBef>
                <a:spcPts val="0"/>
              </a:spcBef>
              <a:spcAft>
                <a:spcPts val="0"/>
              </a:spcAft>
              <a:buClr>
                <a:schemeClr val="dk1"/>
              </a:buClr>
              <a:buSzPts val="1200"/>
              <a:buNone/>
              <a:defRPr sz="1200"/>
            </a:lvl6pPr>
            <a:lvl7pPr lvl="6">
              <a:spcBef>
                <a:spcPts val="0"/>
              </a:spcBef>
              <a:spcAft>
                <a:spcPts val="0"/>
              </a:spcAft>
              <a:buClr>
                <a:schemeClr val="dk1"/>
              </a:buClr>
              <a:buSzPts val="1200"/>
              <a:buNone/>
              <a:defRPr sz="1200"/>
            </a:lvl7pPr>
            <a:lvl8pPr lvl="7">
              <a:spcBef>
                <a:spcPts val="0"/>
              </a:spcBef>
              <a:spcAft>
                <a:spcPts val="0"/>
              </a:spcAft>
              <a:buClr>
                <a:schemeClr val="dk1"/>
              </a:buClr>
              <a:buSzPts val="1200"/>
              <a:buNone/>
              <a:defRPr sz="1200"/>
            </a:lvl8pPr>
            <a:lvl9pPr lvl="8">
              <a:spcBef>
                <a:spcPts val="0"/>
              </a:spcBef>
              <a:spcAft>
                <a:spcPts val="0"/>
              </a:spcAft>
              <a:buClr>
                <a:schemeClr val="dk1"/>
              </a:buClr>
              <a:buSzPts val="1200"/>
              <a:buNone/>
              <a:defRPr sz="1200"/>
            </a:lvl9pPr>
          </a:lstStyle>
          <a:p/>
        </p:txBody>
      </p:sp>
      <p:sp>
        <p:nvSpPr>
          <p:cNvPr id="176" name="Google Shape;176;p21"/>
          <p:cNvSpPr txBox="1"/>
          <p:nvPr>
            <p:ph idx="9" type="body"/>
          </p:nvPr>
        </p:nvSpPr>
        <p:spPr>
          <a:xfrm>
            <a:off x="192900" y="2164400"/>
            <a:ext cx="2156700" cy="1830300"/>
          </a:xfrm>
          <a:prstGeom prst="rect">
            <a:avLst/>
          </a:prstGeom>
        </p:spPr>
        <p:txBody>
          <a:bodyPr anchorCtr="0" anchor="t" bIns="0" lIns="108000" spcFirstLastPara="1" rIns="108000" wrap="square" tIns="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77" name="Google Shape;177;p21"/>
          <p:cNvSpPr txBox="1"/>
          <p:nvPr>
            <p:ph idx="13" type="body"/>
          </p:nvPr>
        </p:nvSpPr>
        <p:spPr>
          <a:xfrm>
            <a:off x="2391200" y="2164400"/>
            <a:ext cx="2156700" cy="1830300"/>
          </a:xfrm>
          <a:prstGeom prst="rect">
            <a:avLst/>
          </a:prstGeom>
        </p:spPr>
        <p:txBody>
          <a:bodyPr anchorCtr="0" anchor="t" bIns="0" lIns="108000" spcFirstLastPara="1" rIns="108000" wrap="square" tIns="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78" name="Google Shape;178;p21"/>
          <p:cNvSpPr txBox="1"/>
          <p:nvPr>
            <p:ph idx="14" type="body"/>
          </p:nvPr>
        </p:nvSpPr>
        <p:spPr>
          <a:xfrm>
            <a:off x="4590600" y="2164400"/>
            <a:ext cx="2156700" cy="1830300"/>
          </a:xfrm>
          <a:prstGeom prst="rect">
            <a:avLst/>
          </a:prstGeom>
        </p:spPr>
        <p:txBody>
          <a:bodyPr anchorCtr="0" anchor="t" bIns="0" lIns="108000" spcFirstLastPara="1" rIns="108000" wrap="square" tIns="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79" name="Google Shape;179;p21"/>
          <p:cNvSpPr txBox="1"/>
          <p:nvPr>
            <p:ph idx="15" type="body"/>
          </p:nvPr>
        </p:nvSpPr>
        <p:spPr>
          <a:xfrm>
            <a:off x="6788900" y="2164400"/>
            <a:ext cx="2156700" cy="1830300"/>
          </a:xfrm>
          <a:prstGeom prst="rect">
            <a:avLst/>
          </a:prstGeom>
        </p:spPr>
        <p:txBody>
          <a:bodyPr anchorCtr="0" anchor="t" bIns="0" lIns="108000" spcFirstLastPara="1" rIns="108000" wrap="square" tIns="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Data Folders">
  <p:cSld name="CUSTOM_7_1_1_1_1_1_1_1_1_1_1_1_1_1_1_1_1_4">
    <p:spTree>
      <p:nvGrpSpPr>
        <p:cNvPr id="180" name="Shape 180"/>
        <p:cNvGrpSpPr/>
        <p:nvPr/>
      </p:nvGrpSpPr>
      <p:grpSpPr>
        <a:xfrm>
          <a:off x="0" y="0"/>
          <a:ext cx="0" cy="0"/>
          <a:chOff x="0" y="0"/>
          <a:chExt cx="0" cy="0"/>
        </a:xfrm>
      </p:grpSpPr>
      <p:sp>
        <p:nvSpPr>
          <p:cNvPr id="181" name="Google Shape;181;p22"/>
          <p:cNvSpPr txBox="1"/>
          <p:nvPr>
            <p:ph type="title"/>
          </p:nvPr>
        </p:nvSpPr>
        <p:spPr>
          <a:xfrm>
            <a:off x="193900" y="795678"/>
            <a:ext cx="2856900" cy="267000"/>
          </a:xfrm>
          <a:prstGeom prst="rect">
            <a:avLst/>
          </a:prstGeom>
        </p:spPr>
        <p:txBody>
          <a:bodyPr anchorCtr="0" anchor="t" bIns="0" lIns="180000" spcFirstLastPara="1" rIns="180000" wrap="square" tIns="0">
            <a:noAutofit/>
          </a:bodyPr>
          <a:lstStyle>
            <a:lvl1pPr lvl="0">
              <a:spcBef>
                <a:spcPts val="0"/>
              </a:spcBef>
              <a:spcAft>
                <a:spcPts val="0"/>
              </a:spcAft>
              <a:buSzPts val="2800"/>
              <a:buNone/>
              <a:defRPr sz="2000"/>
            </a:lvl1pPr>
            <a:lvl2pPr lvl="1">
              <a:spcBef>
                <a:spcPts val="0"/>
              </a:spcBef>
              <a:spcAft>
                <a:spcPts val="0"/>
              </a:spcAft>
              <a:buSzPts val="2800"/>
              <a:buNone/>
              <a:defRPr sz="2000"/>
            </a:lvl2pPr>
            <a:lvl3pPr lvl="2">
              <a:spcBef>
                <a:spcPts val="0"/>
              </a:spcBef>
              <a:spcAft>
                <a:spcPts val="0"/>
              </a:spcAft>
              <a:buSzPts val="2800"/>
              <a:buNone/>
              <a:defRPr sz="2000"/>
            </a:lvl3pPr>
            <a:lvl4pPr lvl="3">
              <a:spcBef>
                <a:spcPts val="0"/>
              </a:spcBef>
              <a:spcAft>
                <a:spcPts val="0"/>
              </a:spcAft>
              <a:buSzPts val="2800"/>
              <a:buNone/>
              <a:defRPr sz="2000"/>
            </a:lvl4pPr>
            <a:lvl5pPr lvl="4">
              <a:spcBef>
                <a:spcPts val="0"/>
              </a:spcBef>
              <a:spcAft>
                <a:spcPts val="0"/>
              </a:spcAft>
              <a:buSzPts val="2800"/>
              <a:buNone/>
              <a:defRPr sz="2000"/>
            </a:lvl5pPr>
            <a:lvl6pPr lvl="5">
              <a:spcBef>
                <a:spcPts val="0"/>
              </a:spcBef>
              <a:spcAft>
                <a:spcPts val="0"/>
              </a:spcAft>
              <a:buSzPts val="2800"/>
              <a:buNone/>
              <a:defRPr sz="2000"/>
            </a:lvl6pPr>
            <a:lvl7pPr lvl="6">
              <a:spcBef>
                <a:spcPts val="0"/>
              </a:spcBef>
              <a:spcAft>
                <a:spcPts val="0"/>
              </a:spcAft>
              <a:buSzPts val="2800"/>
              <a:buNone/>
              <a:defRPr sz="2000"/>
            </a:lvl7pPr>
            <a:lvl8pPr lvl="7">
              <a:spcBef>
                <a:spcPts val="0"/>
              </a:spcBef>
              <a:spcAft>
                <a:spcPts val="0"/>
              </a:spcAft>
              <a:buSzPts val="2800"/>
              <a:buNone/>
              <a:defRPr sz="2000"/>
            </a:lvl8pPr>
            <a:lvl9pPr lvl="8">
              <a:spcBef>
                <a:spcPts val="0"/>
              </a:spcBef>
              <a:spcAft>
                <a:spcPts val="0"/>
              </a:spcAft>
              <a:buSzPts val="2800"/>
              <a:buNone/>
              <a:defRPr sz="2000"/>
            </a:lvl9pPr>
          </a:lstStyle>
          <a:p/>
        </p:txBody>
      </p:sp>
      <p:sp>
        <p:nvSpPr>
          <p:cNvPr id="182" name="Google Shape;182;p22"/>
          <p:cNvSpPr txBox="1"/>
          <p:nvPr>
            <p:ph idx="1" type="subTitle"/>
          </p:nvPr>
        </p:nvSpPr>
        <p:spPr>
          <a:xfrm>
            <a:off x="594025" y="184700"/>
            <a:ext cx="3696300" cy="153900"/>
          </a:xfrm>
          <a:prstGeom prst="rect">
            <a:avLst/>
          </a:prstGeom>
        </p:spPr>
        <p:txBody>
          <a:bodyPr anchorCtr="0" anchor="ctr" bIns="0" lIns="0" spcFirstLastPara="1" rIns="0" wrap="square" tIns="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200"/>
            </a:lvl2pPr>
            <a:lvl3pPr lvl="2">
              <a:spcBef>
                <a:spcPts val="0"/>
              </a:spcBef>
              <a:spcAft>
                <a:spcPts val="0"/>
              </a:spcAft>
              <a:buClr>
                <a:schemeClr val="dk1"/>
              </a:buClr>
              <a:buSzPts val="1200"/>
              <a:buNone/>
              <a:defRPr sz="1200"/>
            </a:lvl3pPr>
            <a:lvl4pPr lvl="3">
              <a:spcBef>
                <a:spcPts val="0"/>
              </a:spcBef>
              <a:spcAft>
                <a:spcPts val="0"/>
              </a:spcAft>
              <a:buClr>
                <a:schemeClr val="dk1"/>
              </a:buClr>
              <a:buSzPts val="1200"/>
              <a:buNone/>
              <a:defRPr sz="1200"/>
            </a:lvl4pPr>
            <a:lvl5pPr lvl="4">
              <a:spcBef>
                <a:spcPts val="0"/>
              </a:spcBef>
              <a:spcAft>
                <a:spcPts val="0"/>
              </a:spcAft>
              <a:buClr>
                <a:schemeClr val="dk1"/>
              </a:buClr>
              <a:buSzPts val="1200"/>
              <a:buNone/>
              <a:defRPr sz="1200"/>
            </a:lvl5pPr>
            <a:lvl6pPr lvl="5">
              <a:spcBef>
                <a:spcPts val="0"/>
              </a:spcBef>
              <a:spcAft>
                <a:spcPts val="0"/>
              </a:spcAft>
              <a:buClr>
                <a:schemeClr val="dk1"/>
              </a:buClr>
              <a:buSzPts val="1200"/>
              <a:buNone/>
              <a:defRPr sz="1200"/>
            </a:lvl6pPr>
            <a:lvl7pPr lvl="6">
              <a:spcBef>
                <a:spcPts val="0"/>
              </a:spcBef>
              <a:spcAft>
                <a:spcPts val="0"/>
              </a:spcAft>
              <a:buClr>
                <a:schemeClr val="dk1"/>
              </a:buClr>
              <a:buSzPts val="1200"/>
              <a:buNone/>
              <a:defRPr sz="1200"/>
            </a:lvl7pPr>
            <a:lvl8pPr lvl="7">
              <a:spcBef>
                <a:spcPts val="0"/>
              </a:spcBef>
              <a:spcAft>
                <a:spcPts val="0"/>
              </a:spcAft>
              <a:buClr>
                <a:schemeClr val="dk1"/>
              </a:buClr>
              <a:buSzPts val="1200"/>
              <a:buNone/>
              <a:defRPr sz="1200"/>
            </a:lvl8pPr>
            <a:lvl9pPr lvl="8">
              <a:spcBef>
                <a:spcPts val="0"/>
              </a:spcBef>
              <a:spcAft>
                <a:spcPts val="0"/>
              </a:spcAft>
              <a:buClr>
                <a:schemeClr val="dk1"/>
              </a:buClr>
              <a:buSzPts val="1200"/>
              <a:buNone/>
              <a:defRPr sz="1200"/>
            </a:lvl9pPr>
          </a:lstStyle>
          <a:p/>
        </p:txBody>
      </p:sp>
      <p:sp>
        <p:nvSpPr>
          <p:cNvPr id="183" name="Google Shape;183;p22"/>
          <p:cNvSpPr txBox="1"/>
          <p:nvPr>
            <p:ph idx="2" type="title"/>
          </p:nvPr>
        </p:nvSpPr>
        <p:spPr>
          <a:xfrm>
            <a:off x="3141175" y="795678"/>
            <a:ext cx="2856900" cy="267000"/>
          </a:xfrm>
          <a:prstGeom prst="rect">
            <a:avLst/>
          </a:prstGeom>
        </p:spPr>
        <p:txBody>
          <a:bodyPr anchorCtr="0" anchor="t" bIns="0" lIns="180000" spcFirstLastPara="1" rIns="180000" wrap="square" tIns="0">
            <a:noAutofit/>
          </a:bodyPr>
          <a:lstStyle>
            <a:lvl1pPr lvl="0">
              <a:spcBef>
                <a:spcPts val="0"/>
              </a:spcBef>
              <a:spcAft>
                <a:spcPts val="0"/>
              </a:spcAft>
              <a:buSzPts val="2800"/>
              <a:buNone/>
              <a:defRPr sz="2000"/>
            </a:lvl1pPr>
            <a:lvl2pPr lvl="1">
              <a:spcBef>
                <a:spcPts val="0"/>
              </a:spcBef>
              <a:spcAft>
                <a:spcPts val="0"/>
              </a:spcAft>
              <a:buSzPts val="2800"/>
              <a:buNone/>
              <a:defRPr sz="2000"/>
            </a:lvl2pPr>
            <a:lvl3pPr lvl="2">
              <a:spcBef>
                <a:spcPts val="0"/>
              </a:spcBef>
              <a:spcAft>
                <a:spcPts val="0"/>
              </a:spcAft>
              <a:buSzPts val="2800"/>
              <a:buNone/>
              <a:defRPr sz="2000"/>
            </a:lvl3pPr>
            <a:lvl4pPr lvl="3">
              <a:spcBef>
                <a:spcPts val="0"/>
              </a:spcBef>
              <a:spcAft>
                <a:spcPts val="0"/>
              </a:spcAft>
              <a:buSzPts val="2800"/>
              <a:buNone/>
              <a:defRPr sz="2000"/>
            </a:lvl4pPr>
            <a:lvl5pPr lvl="4">
              <a:spcBef>
                <a:spcPts val="0"/>
              </a:spcBef>
              <a:spcAft>
                <a:spcPts val="0"/>
              </a:spcAft>
              <a:buSzPts val="2800"/>
              <a:buNone/>
              <a:defRPr sz="2000"/>
            </a:lvl5pPr>
            <a:lvl6pPr lvl="5">
              <a:spcBef>
                <a:spcPts val="0"/>
              </a:spcBef>
              <a:spcAft>
                <a:spcPts val="0"/>
              </a:spcAft>
              <a:buSzPts val="2800"/>
              <a:buNone/>
              <a:defRPr sz="2000"/>
            </a:lvl6pPr>
            <a:lvl7pPr lvl="6">
              <a:spcBef>
                <a:spcPts val="0"/>
              </a:spcBef>
              <a:spcAft>
                <a:spcPts val="0"/>
              </a:spcAft>
              <a:buSzPts val="2800"/>
              <a:buNone/>
              <a:defRPr sz="2000"/>
            </a:lvl7pPr>
            <a:lvl8pPr lvl="7">
              <a:spcBef>
                <a:spcPts val="0"/>
              </a:spcBef>
              <a:spcAft>
                <a:spcPts val="0"/>
              </a:spcAft>
              <a:buSzPts val="2800"/>
              <a:buNone/>
              <a:defRPr sz="2000"/>
            </a:lvl8pPr>
            <a:lvl9pPr lvl="8">
              <a:spcBef>
                <a:spcPts val="0"/>
              </a:spcBef>
              <a:spcAft>
                <a:spcPts val="0"/>
              </a:spcAft>
              <a:buSzPts val="2800"/>
              <a:buNone/>
              <a:defRPr sz="2000"/>
            </a:lvl9pPr>
          </a:lstStyle>
          <a:p/>
        </p:txBody>
      </p:sp>
      <p:sp>
        <p:nvSpPr>
          <p:cNvPr id="184" name="Google Shape;184;p22"/>
          <p:cNvSpPr txBox="1"/>
          <p:nvPr>
            <p:ph idx="3" type="title"/>
          </p:nvPr>
        </p:nvSpPr>
        <p:spPr>
          <a:xfrm>
            <a:off x="6088450" y="795678"/>
            <a:ext cx="2856900" cy="267000"/>
          </a:xfrm>
          <a:prstGeom prst="rect">
            <a:avLst/>
          </a:prstGeom>
        </p:spPr>
        <p:txBody>
          <a:bodyPr anchorCtr="0" anchor="t" bIns="0" lIns="180000" spcFirstLastPara="1" rIns="180000" wrap="square" tIns="0">
            <a:noAutofit/>
          </a:bodyPr>
          <a:lstStyle>
            <a:lvl1pPr lvl="0">
              <a:spcBef>
                <a:spcPts val="0"/>
              </a:spcBef>
              <a:spcAft>
                <a:spcPts val="0"/>
              </a:spcAft>
              <a:buSzPts val="2800"/>
              <a:buNone/>
              <a:defRPr sz="2000"/>
            </a:lvl1pPr>
            <a:lvl2pPr lvl="1">
              <a:spcBef>
                <a:spcPts val="0"/>
              </a:spcBef>
              <a:spcAft>
                <a:spcPts val="0"/>
              </a:spcAft>
              <a:buSzPts val="2800"/>
              <a:buNone/>
              <a:defRPr sz="2000"/>
            </a:lvl2pPr>
            <a:lvl3pPr lvl="2">
              <a:spcBef>
                <a:spcPts val="0"/>
              </a:spcBef>
              <a:spcAft>
                <a:spcPts val="0"/>
              </a:spcAft>
              <a:buSzPts val="2800"/>
              <a:buNone/>
              <a:defRPr sz="2000"/>
            </a:lvl3pPr>
            <a:lvl4pPr lvl="3">
              <a:spcBef>
                <a:spcPts val="0"/>
              </a:spcBef>
              <a:spcAft>
                <a:spcPts val="0"/>
              </a:spcAft>
              <a:buSzPts val="2800"/>
              <a:buNone/>
              <a:defRPr sz="2000"/>
            </a:lvl4pPr>
            <a:lvl5pPr lvl="4">
              <a:spcBef>
                <a:spcPts val="0"/>
              </a:spcBef>
              <a:spcAft>
                <a:spcPts val="0"/>
              </a:spcAft>
              <a:buSzPts val="2800"/>
              <a:buNone/>
              <a:defRPr sz="2000"/>
            </a:lvl5pPr>
            <a:lvl6pPr lvl="5">
              <a:spcBef>
                <a:spcPts val="0"/>
              </a:spcBef>
              <a:spcAft>
                <a:spcPts val="0"/>
              </a:spcAft>
              <a:buSzPts val="2800"/>
              <a:buNone/>
              <a:defRPr sz="2000"/>
            </a:lvl6pPr>
            <a:lvl7pPr lvl="6">
              <a:spcBef>
                <a:spcPts val="0"/>
              </a:spcBef>
              <a:spcAft>
                <a:spcPts val="0"/>
              </a:spcAft>
              <a:buSzPts val="2800"/>
              <a:buNone/>
              <a:defRPr sz="2000"/>
            </a:lvl7pPr>
            <a:lvl8pPr lvl="7">
              <a:spcBef>
                <a:spcPts val="0"/>
              </a:spcBef>
              <a:spcAft>
                <a:spcPts val="0"/>
              </a:spcAft>
              <a:buSzPts val="2800"/>
              <a:buNone/>
              <a:defRPr sz="2000"/>
            </a:lvl8pPr>
            <a:lvl9pPr lvl="8">
              <a:spcBef>
                <a:spcPts val="0"/>
              </a:spcBef>
              <a:spcAft>
                <a:spcPts val="0"/>
              </a:spcAft>
              <a:buSzPts val="2800"/>
              <a:buNone/>
              <a:defRPr sz="2000"/>
            </a:lvl9pPr>
          </a:lstStyle>
          <a:p/>
        </p:txBody>
      </p:sp>
      <p:sp>
        <p:nvSpPr>
          <p:cNvPr id="185" name="Google Shape;185;p22"/>
          <p:cNvSpPr txBox="1"/>
          <p:nvPr>
            <p:ph idx="4" type="body"/>
          </p:nvPr>
        </p:nvSpPr>
        <p:spPr>
          <a:xfrm>
            <a:off x="194075" y="1414925"/>
            <a:ext cx="2856900" cy="3548700"/>
          </a:xfrm>
          <a:prstGeom prst="rect">
            <a:avLst/>
          </a:prstGeom>
        </p:spPr>
        <p:txBody>
          <a:bodyPr anchorCtr="0" anchor="t" bIns="180000" lIns="180000" spcFirstLastPara="1" rIns="180000" wrap="square" tIns="270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86" name="Google Shape;186;p22"/>
          <p:cNvSpPr txBox="1"/>
          <p:nvPr>
            <p:ph idx="5" type="body"/>
          </p:nvPr>
        </p:nvSpPr>
        <p:spPr>
          <a:xfrm>
            <a:off x="3140525" y="1414925"/>
            <a:ext cx="2856900" cy="3548700"/>
          </a:xfrm>
          <a:prstGeom prst="rect">
            <a:avLst/>
          </a:prstGeom>
        </p:spPr>
        <p:txBody>
          <a:bodyPr anchorCtr="0" anchor="t" bIns="180000" lIns="180000" spcFirstLastPara="1" rIns="180000" wrap="square" tIns="270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87" name="Google Shape;187;p22"/>
          <p:cNvSpPr txBox="1"/>
          <p:nvPr>
            <p:ph idx="6" type="body"/>
          </p:nvPr>
        </p:nvSpPr>
        <p:spPr>
          <a:xfrm>
            <a:off x="6086975" y="1414925"/>
            <a:ext cx="2856900" cy="3548700"/>
          </a:xfrm>
          <a:prstGeom prst="rect">
            <a:avLst/>
          </a:prstGeom>
        </p:spPr>
        <p:txBody>
          <a:bodyPr anchorCtr="0" anchor="t" bIns="180000" lIns="180000" spcFirstLastPara="1" rIns="180000" wrap="square" tIns="270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CUSTOM_7_1_1_1_1_1_1_1_1_1_1_1_1_1_1_1_1_5_2">
    <p:spTree>
      <p:nvGrpSpPr>
        <p:cNvPr id="188" name="Shape 188"/>
        <p:cNvGrpSpPr/>
        <p:nvPr/>
      </p:nvGrpSpPr>
      <p:grpSpPr>
        <a:xfrm>
          <a:off x="0" y="0"/>
          <a:ext cx="0" cy="0"/>
          <a:chOff x="0" y="0"/>
          <a:chExt cx="0" cy="0"/>
        </a:xfrm>
      </p:grpSpPr>
      <p:sp>
        <p:nvSpPr>
          <p:cNvPr id="189" name="Google Shape;189;p23"/>
          <p:cNvSpPr txBox="1"/>
          <p:nvPr>
            <p:ph type="title"/>
          </p:nvPr>
        </p:nvSpPr>
        <p:spPr>
          <a:xfrm>
            <a:off x="226000" y="562150"/>
            <a:ext cx="360000" cy="360000"/>
          </a:xfrm>
          <a:prstGeom prst="rect">
            <a:avLst/>
          </a:prstGeom>
        </p:spPr>
        <p:txBody>
          <a:bodyPr anchorCtr="0" anchor="ctr" bIns="0" lIns="0" spcFirstLastPara="1" rIns="0" wrap="square" tIns="0">
            <a:noAutofit/>
          </a:bodyPr>
          <a:lstStyle>
            <a:lvl1pPr lvl="0" algn="ctr">
              <a:spcBef>
                <a:spcPts val="0"/>
              </a:spcBef>
              <a:spcAft>
                <a:spcPts val="0"/>
              </a:spcAft>
              <a:buSzPts val="2800"/>
              <a:buNone/>
              <a:defRPr sz="1600">
                <a:latin typeface="Hanken Grotesk"/>
                <a:ea typeface="Hanken Grotesk"/>
                <a:cs typeface="Hanken Grotesk"/>
                <a:sym typeface="Hanken Grotesk"/>
              </a:defRPr>
            </a:lvl1pPr>
            <a:lvl2pPr lvl="1" algn="ctr">
              <a:spcBef>
                <a:spcPts val="0"/>
              </a:spcBef>
              <a:spcAft>
                <a:spcPts val="0"/>
              </a:spcAft>
              <a:buSzPts val="2800"/>
              <a:buNone/>
              <a:defRPr sz="1600">
                <a:latin typeface="Hanken Grotesk"/>
                <a:ea typeface="Hanken Grotesk"/>
                <a:cs typeface="Hanken Grotesk"/>
                <a:sym typeface="Hanken Grotesk"/>
              </a:defRPr>
            </a:lvl2pPr>
            <a:lvl3pPr lvl="2" algn="ctr">
              <a:spcBef>
                <a:spcPts val="0"/>
              </a:spcBef>
              <a:spcAft>
                <a:spcPts val="0"/>
              </a:spcAft>
              <a:buSzPts val="2800"/>
              <a:buNone/>
              <a:defRPr sz="1600">
                <a:latin typeface="Hanken Grotesk"/>
                <a:ea typeface="Hanken Grotesk"/>
                <a:cs typeface="Hanken Grotesk"/>
                <a:sym typeface="Hanken Grotesk"/>
              </a:defRPr>
            </a:lvl3pPr>
            <a:lvl4pPr lvl="3" algn="ctr">
              <a:spcBef>
                <a:spcPts val="0"/>
              </a:spcBef>
              <a:spcAft>
                <a:spcPts val="0"/>
              </a:spcAft>
              <a:buSzPts val="2800"/>
              <a:buNone/>
              <a:defRPr sz="1600">
                <a:latin typeface="Hanken Grotesk"/>
                <a:ea typeface="Hanken Grotesk"/>
                <a:cs typeface="Hanken Grotesk"/>
                <a:sym typeface="Hanken Grotesk"/>
              </a:defRPr>
            </a:lvl4pPr>
            <a:lvl5pPr lvl="4" algn="ctr">
              <a:spcBef>
                <a:spcPts val="0"/>
              </a:spcBef>
              <a:spcAft>
                <a:spcPts val="0"/>
              </a:spcAft>
              <a:buSzPts val="2800"/>
              <a:buNone/>
              <a:defRPr sz="1600">
                <a:latin typeface="Hanken Grotesk"/>
                <a:ea typeface="Hanken Grotesk"/>
                <a:cs typeface="Hanken Grotesk"/>
                <a:sym typeface="Hanken Grotesk"/>
              </a:defRPr>
            </a:lvl5pPr>
            <a:lvl6pPr lvl="5" algn="ctr">
              <a:spcBef>
                <a:spcPts val="0"/>
              </a:spcBef>
              <a:spcAft>
                <a:spcPts val="0"/>
              </a:spcAft>
              <a:buSzPts val="2800"/>
              <a:buNone/>
              <a:defRPr sz="1600">
                <a:latin typeface="Hanken Grotesk"/>
                <a:ea typeface="Hanken Grotesk"/>
                <a:cs typeface="Hanken Grotesk"/>
                <a:sym typeface="Hanken Grotesk"/>
              </a:defRPr>
            </a:lvl6pPr>
            <a:lvl7pPr lvl="6" algn="ctr">
              <a:spcBef>
                <a:spcPts val="0"/>
              </a:spcBef>
              <a:spcAft>
                <a:spcPts val="0"/>
              </a:spcAft>
              <a:buSzPts val="2800"/>
              <a:buNone/>
              <a:defRPr sz="1600">
                <a:latin typeface="Hanken Grotesk"/>
                <a:ea typeface="Hanken Grotesk"/>
                <a:cs typeface="Hanken Grotesk"/>
                <a:sym typeface="Hanken Grotesk"/>
              </a:defRPr>
            </a:lvl7pPr>
            <a:lvl8pPr lvl="7" algn="ctr">
              <a:spcBef>
                <a:spcPts val="0"/>
              </a:spcBef>
              <a:spcAft>
                <a:spcPts val="0"/>
              </a:spcAft>
              <a:buSzPts val="2800"/>
              <a:buNone/>
              <a:defRPr sz="1600">
                <a:latin typeface="Hanken Grotesk"/>
                <a:ea typeface="Hanken Grotesk"/>
                <a:cs typeface="Hanken Grotesk"/>
                <a:sym typeface="Hanken Grotesk"/>
              </a:defRPr>
            </a:lvl8pPr>
            <a:lvl9pPr lvl="8" algn="ctr">
              <a:spcBef>
                <a:spcPts val="0"/>
              </a:spcBef>
              <a:spcAft>
                <a:spcPts val="0"/>
              </a:spcAft>
              <a:buSzPts val="2800"/>
              <a:buNone/>
              <a:defRPr sz="1600">
                <a:latin typeface="Hanken Grotesk"/>
                <a:ea typeface="Hanken Grotesk"/>
                <a:cs typeface="Hanken Grotesk"/>
                <a:sym typeface="Hanken Grotesk"/>
              </a:defRPr>
            </a:lvl9pPr>
          </a:lstStyle>
          <a:p/>
        </p:txBody>
      </p:sp>
      <p:sp>
        <p:nvSpPr>
          <p:cNvPr id="190" name="Google Shape;190;p23"/>
          <p:cNvSpPr txBox="1"/>
          <p:nvPr>
            <p:ph idx="2" type="title"/>
          </p:nvPr>
        </p:nvSpPr>
        <p:spPr>
          <a:xfrm>
            <a:off x="3325125" y="562150"/>
            <a:ext cx="360000" cy="360000"/>
          </a:xfrm>
          <a:prstGeom prst="rect">
            <a:avLst/>
          </a:prstGeom>
        </p:spPr>
        <p:txBody>
          <a:bodyPr anchorCtr="0" anchor="ctr" bIns="0" lIns="0" spcFirstLastPara="1" rIns="0" wrap="square" tIns="0">
            <a:noAutofit/>
          </a:bodyPr>
          <a:lstStyle>
            <a:lvl1pPr lvl="0" algn="ctr">
              <a:spcBef>
                <a:spcPts val="0"/>
              </a:spcBef>
              <a:spcAft>
                <a:spcPts val="0"/>
              </a:spcAft>
              <a:buSzPts val="2800"/>
              <a:buNone/>
              <a:defRPr sz="1600">
                <a:latin typeface="Hanken Grotesk"/>
                <a:ea typeface="Hanken Grotesk"/>
                <a:cs typeface="Hanken Grotesk"/>
                <a:sym typeface="Hanken Grotesk"/>
              </a:defRPr>
            </a:lvl1pPr>
            <a:lvl2pPr lvl="1" algn="ctr">
              <a:spcBef>
                <a:spcPts val="0"/>
              </a:spcBef>
              <a:spcAft>
                <a:spcPts val="0"/>
              </a:spcAft>
              <a:buSzPts val="2800"/>
              <a:buNone/>
              <a:defRPr sz="1600">
                <a:latin typeface="Hanken Grotesk"/>
                <a:ea typeface="Hanken Grotesk"/>
                <a:cs typeface="Hanken Grotesk"/>
                <a:sym typeface="Hanken Grotesk"/>
              </a:defRPr>
            </a:lvl2pPr>
            <a:lvl3pPr lvl="2" algn="ctr">
              <a:spcBef>
                <a:spcPts val="0"/>
              </a:spcBef>
              <a:spcAft>
                <a:spcPts val="0"/>
              </a:spcAft>
              <a:buSzPts val="2800"/>
              <a:buNone/>
              <a:defRPr sz="1600">
                <a:latin typeface="Hanken Grotesk"/>
                <a:ea typeface="Hanken Grotesk"/>
                <a:cs typeface="Hanken Grotesk"/>
                <a:sym typeface="Hanken Grotesk"/>
              </a:defRPr>
            </a:lvl3pPr>
            <a:lvl4pPr lvl="3" algn="ctr">
              <a:spcBef>
                <a:spcPts val="0"/>
              </a:spcBef>
              <a:spcAft>
                <a:spcPts val="0"/>
              </a:spcAft>
              <a:buSzPts val="2800"/>
              <a:buNone/>
              <a:defRPr sz="1600">
                <a:latin typeface="Hanken Grotesk"/>
                <a:ea typeface="Hanken Grotesk"/>
                <a:cs typeface="Hanken Grotesk"/>
                <a:sym typeface="Hanken Grotesk"/>
              </a:defRPr>
            </a:lvl4pPr>
            <a:lvl5pPr lvl="4" algn="ctr">
              <a:spcBef>
                <a:spcPts val="0"/>
              </a:spcBef>
              <a:spcAft>
                <a:spcPts val="0"/>
              </a:spcAft>
              <a:buSzPts val="2800"/>
              <a:buNone/>
              <a:defRPr sz="1600">
                <a:latin typeface="Hanken Grotesk"/>
                <a:ea typeface="Hanken Grotesk"/>
                <a:cs typeface="Hanken Grotesk"/>
                <a:sym typeface="Hanken Grotesk"/>
              </a:defRPr>
            </a:lvl5pPr>
            <a:lvl6pPr lvl="5" algn="ctr">
              <a:spcBef>
                <a:spcPts val="0"/>
              </a:spcBef>
              <a:spcAft>
                <a:spcPts val="0"/>
              </a:spcAft>
              <a:buSzPts val="2800"/>
              <a:buNone/>
              <a:defRPr sz="1600">
                <a:latin typeface="Hanken Grotesk"/>
                <a:ea typeface="Hanken Grotesk"/>
                <a:cs typeface="Hanken Grotesk"/>
                <a:sym typeface="Hanken Grotesk"/>
              </a:defRPr>
            </a:lvl6pPr>
            <a:lvl7pPr lvl="6" algn="ctr">
              <a:spcBef>
                <a:spcPts val="0"/>
              </a:spcBef>
              <a:spcAft>
                <a:spcPts val="0"/>
              </a:spcAft>
              <a:buSzPts val="2800"/>
              <a:buNone/>
              <a:defRPr sz="1600">
                <a:latin typeface="Hanken Grotesk"/>
                <a:ea typeface="Hanken Grotesk"/>
                <a:cs typeface="Hanken Grotesk"/>
                <a:sym typeface="Hanken Grotesk"/>
              </a:defRPr>
            </a:lvl7pPr>
            <a:lvl8pPr lvl="7" algn="ctr">
              <a:spcBef>
                <a:spcPts val="0"/>
              </a:spcBef>
              <a:spcAft>
                <a:spcPts val="0"/>
              </a:spcAft>
              <a:buSzPts val="2800"/>
              <a:buNone/>
              <a:defRPr sz="1600">
                <a:latin typeface="Hanken Grotesk"/>
                <a:ea typeface="Hanken Grotesk"/>
                <a:cs typeface="Hanken Grotesk"/>
                <a:sym typeface="Hanken Grotesk"/>
              </a:defRPr>
            </a:lvl8pPr>
            <a:lvl9pPr lvl="8" algn="ctr">
              <a:spcBef>
                <a:spcPts val="0"/>
              </a:spcBef>
              <a:spcAft>
                <a:spcPts val="0"/>
              </a:spcAft>
              <a:buSzPts val="2800"/>
              <a:buNone/>
              <a:defRPr sz="1600">
                <a:latin typeface="Hanken Grotesk"/>
                <a:ea typeface="Hanken Grotesk"/>
                <a:cs typeface="Hanken Grotesk"/>
                <a:sym typeface="Hanken Grotesk"/>
              </a:defRPr>
            </a:lvl9pPr>
          </a:lstStyle>
          <a:p/>
        </p:txBody>
      </p:sp>
      <p:sp>
        <p:nvSpPr>
          <p:cNvPr id="191" name="Google Shape;191;p23"/>
          <p:cNvSpPr txBox="1"/>
          <p:nvPr>
            <p:ph idx="3" type="title"/>
          </p:nvPr>
        </p:nvSpPr>
        <p:spPr>
          <a:xfrm>
            <a:off x="227250" y="1277200"/>
            <a:ext cx="2282700" cy="6519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192" name="Google Shape;192;p23"/>
          <p:cNvSpPr txBox="1"/>
          <p:nvPr>
            <p:ph idx="4" type="title"/>
          </p:nvPr>
        </p:nvSpPr>
        <p:spPr>
          <a:xfrm>
            <a:off x="3324478" y="1277200"/>
            <a:ext cx="2280900" cy="6519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193" name="Google Shape;193;p23"/>
          <p:cNvSpPr txBox="1"/>
          <p:nvPr>
            <p:ph idx="5" type="title"/>
          </p:nvPr>
        </p:nvSpPr>
        <p:spPr>
          <a:xfrm>
            <a:off x="6421152" y="1277200"/>
            <a:ext cx="2279100" cy="6519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194" name="Google Shape;194;p23"/>
          <p:cNvSpPr txBox="1"/>
          <p:nvPr>
            <p:ph idx="6" type="title"/>
          </p:nvPr>
        </p:nvSpPr>
        <p:spPr>
          <a:xfrm>
            <a:off x="6421925" y="562150"/>
            <a:ext cx="360000" cy="360000"/>
          </a:xfrm>
          <a:prstGeom prst="rect">
            <a:avLst/>
          </a:prstGeom>
        </p:spPr>
        <p:txBody>
          <a:bodyPr anchorCtr="0" anchor="ctr" bIns="0" lIns="0" spcFirstLastPara="1" rIns="0" wrap="square" tIns="0">
            <a:noAutofit/>
          </a:bodyPr>
          <a:lstStyle>
            <a:lvl1pPr lvl="0" algn="ctr">
              <a:spcBef>
                <a:spcPts val="0"/>
              </a:spcBef>
              <a:spcAft>
                <a:spcPts val="0"/>
              </a:spcAft>
              <a:buSzPts val="2800"/>
              <a:buNone/>
              <a:defRPr sz="1600">
                <a:latin typeface="Hanken Grotesk"/>
                <a:ea typeface="Hanken Grotesk"/>
                <a:cs typeface="Hanken Grotesk"/>
                <a:sym typeface="Hanken Grotesk"/>
              </a:defRPr>
            </a:lvl1pPr>
            <a:lvl2pPr lvl="1" algn="ctr">
              <a:spcBef>
                <a:spcPts val="0"/>
              </a:spcBef>
              <a:spcAft>
                <a:spcPts val="0"/>
              </a:spcAft>
              <a:buSzPts val="2800"/>
              <a:buNone/>
              <a:defRPr sz="1600">
                <a:latin typeface="Hanken Grotesk"/>
                <a:ea typeface="Hanken Grotesk"/>
                <a:cs typeface="Hanken Grotesk"/>
                <a:sym typeface="Hanken Grotesk"/>
              </a:defRPr>
            </a:lvl2pPr>
            <a:lvl3pPr lvl="2" algn="ctr">
              <a:spcBef>
                <a:spcPts val="0"/>
              </a:spcBef>
              <a:spcAft>
                <a:spcPts val="0"/>
              </a:spcAft>
              <a:buSzPts val="2800"/>
              <a:buNone/>
              <a:defRPr sz="1600">
                <a:latin typeface="Hanken Grotesk"/>
                <a:ea typeface="Hanken Grotesk"/>
                <a:cs typeface="Hanken Grotesk"/>
                <a:sym typeface="Hanken Grotesk"/>
              </a:defRPr>
            </a:lvl3pPr>
            <a:lvl4pPr lvl="3" algn="ctr">
              <a:spcBef>
                <a:spcPts val="0"/>
              </a:spcBef>
              <a:spcAft>
                <a:spcPts val="0"/>
              </a:spcAft>
              <a:buSzPts val="2800"/>
              <a:buNone/>
              <a:defRPr sz="1600">
                <a:latin typeface="Hanken Grotesk"/>
                <a:ea typeface="Hanken Grotesk"/>
                <a:cs typeface="Hanken Grotesk"/>
                <a:sym typeface="Hanken Grotesk"/>
              </a:defRPr>
            </a:lvl4pPr>
            <a:lvl5pPr lvl="4" algn="ctr">
              <a:spcBef>
                <a:spcPts val="0"/>
              </a:spcBef>
              <a:spcAft>
                <a:spcPts val="0"/>
              </a:spcAft>
              <a:buSzPts val="2800"/>
              <a:buNone/>
              <a:defRPr sz="1600">
                <a:latin typeface="Hanken Grotesk"/>
                <a:ea typeface="Hanken Grotesk"/>
                <a:cs typeface="Hanken Grotesk"/>
                <a:sym typeface="Hanken Grotesk"/>
              </a:defRPr>
            </a:lvl5pPr>
            <a:lvl6pPr lvl="5" algn="ctr">
              <a:spcBef>
                <a:spcPts val="0"/>
              </a:spcBef>
              <a:spcAft>
                <a:spcPts val="0"/>
              </a:spcAft>
              <a:buSzPts val="2800"/>
              <a:buNone/>
              <a:defRPr sz="1600">
                <a:latin typeface="Hanken Grotesk"/>
                <a:ea typeface="Hanken Grotesk"/>
                <a:cs typeface="Hanken Grotesk"/>
                <a:sym typeface="Hanken Grotesk"/>
              </a:defRPr>
            </a:lvl6pPr>
            <a:lvl7pPr lvl="6" algn="ctr">
              <a:spcBef>
                <a:spcPts val="0"/>
              </a:spcBef>
              <a:spcAft>
                <a:spcPts val="0"/>
              </a:spcAft>
              <a:buSzPts val="2800"/>
              <a:buNone/>
              <a:defRPr sz="1600">
                <a:latin typeface="Hanken Grotesk"/>
                <a:ea typeface="Hanken Grotesk"/>
                <a:cs typeface="Hanken Grotesk"/>
                <a:sym typeface="Hanken Grotesk"/>
              </a:defRPr>
            </a:lvl7pPr>
            <a:lvl8pPr lvl="7" algn="ctr">
              <a:spcBef>
                <a:spcPts val="0"/>
              </a:spcBef>
              <a:spcAft>
                <a:spcPts val="0"/>
              </a:spcAft>
              <a:buSzPts val="2800"/>
              <a:buNone/>
              <a:defRPr sz="1600">
                <a:latin typeface="Hanken Grotesk"/>
                <a:ea typeface="Hanken Grotesk"/>
                <a:cs typeface="Hanken Grotesk"/>
                <a:sym typeface="Hanken Grotesk"/>
              </a:defRPr>
            </a:lvl8pPr>
            <a:lvl9pPr lvl="8" algn="ctr">
              <a:spcBef>
                <a:spcPts val="0"/>
              </a:spcBef>
              <a:spcAft>
                <a:spcPts val="0"/>
              </a:spcAft>
              <a:buSzPts val="2800"/>
              <a:buNone/>
              <a:defRPr sz="1600">
                <a:latin typeface="Hanken Grotesk"/>
                <a:ea typeface="Hanken Grotesk"/>
                <a:cs typeface="Hanken Grotesk"/>
                <a:sym typeface="Hanken Grotesk"/>
              </a:defRPr>
            </a:lvl9pPr>
          </a:lstStyle>
          <a:p/>
        </p:txBody>
      </p:sp>
      <p:sp>
        <p:nvSpPr>
          <p:cNvPr id="195" name="Google Shape;195;p23"/>
          <p:cNvSpPr txBox="1"/>
          <p:nvPr>
            <p:ph idx="7" type="title"/>
          </p:nvPr>
        </p:nvSpPr>
        <p:spPr>
          <a:xfrm>
            <a:off x="226431" y="2709100"/>
            <a:ext cx="2282700" cy="6519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196" name="Google Shape;196;p23"/>
          <p:cNvSpPr txBox="1"/>
          <p:nvPr>
            <p:ph idx="8" type="title"/>
          </p:nvPr>
        </p:nvSpPr>
        <p:spPr>
          <a:xfrm>
            <a:off x="6419945" y="2709108"/>
            <a:ext cx="2279100" cy="6519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197" name="Google Shape;197;p23"/>
          <p:cNvSpPr txBox="1"/>
          <p:nvPr>
            <p:ph idx="9" type="title"/>
          </p:nvPr>
        </p:nvSpPr>
        <p:spPr>
          <a:xfrm>
            <a:off x="226000" y="3996225"/>
            <a:ext cx="2282700" cy="6519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198" name="Google Shape;198;p23"/>
          <p:cNvSpPr txBox="1"/>
          <p:nvPr>
            <p:ph idx="13" type="title"/>
          </p:nvPr>
        </p:nvSpPr>
        <p:spPr>
          <a:xfrm>
            <a:off x="3322675" y="3996228"/>
            <a:ext cx="2280900" cy="6519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199" name="Google Shape;199;p23"/>
          <p:cNvSpPr txBox="1"/>
          <p:nvPr>
            <p:ph idx="14" type="title"/>
          </p:nvPr>
        </p:nvSpPr>
        <p:spPr>
          <a:xfrm>
            <a:off x="6419350" y="3996228"/>
            <a:ext cx="2279100" cy="6519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200" name="Google Shape;200;p23"/>
          <p:cNvSpPr txBox="1"/>
          <p:nvPr>
            <p:ph idx="15" type="title"/>
          </p:nvPr>
        </p:nvSpPr>
        <p:spPr>
          <a:xfrm>
            <a:off x="587225" y="562150"/>
            <a:ext cx="1219200" cy="505800"/>
          </a:xfrm>
          <a:prstGeom prst="rect">
            <a:avLst/>
          </a:prstGeom>
        </p:spPr>
        <p:txBody>
          <a:bodyPr anchorCtr="0" anchor="t" bIns="0" lIns="108000" spcFirstLastPara="1" rIns="0" wrap="square" tIns="0">
            <a:noAutofit/>
          </a:bodyPr>
          <a:lstStyle>
            <a:lvl1pPr lvl="0">
              <a:lnSpc>
                <a:spcPct val="90000"/>
              </a:lnSpc>
              <a:spcBef>
                <a:spcPts val="0"/>
              </a:spcBef>
              <a:spcAft>
                <a:spcPts val="0"/>
              </a:spcAft>
              <a:buSzPts val="2800"/>
              <a:buNone/>
              <a:defRPr sz="12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201" name="Google Shape;201;p23"/>
          <p:cNvSpPr txBox="1"/>
          <p:nvPr>
            <p:ph idx="16" type="title"/>
          </p:nvPr>
        </p:nvSpPr>
        <p:spPr>
          <a:xfrm>
            <a:off x="3684488" y="562150"/>
            <a:ext cx="1219200" cy="505800"/>
          </a:xfrm>
          <a:prstGeom prst="rect">
            <a:avLst/>
          </a:prstGeom>
        </p:spPr>
        <p:txBody>
          <a:bodyPr anchorCtr="0" anchor="t" bIns="0" lIns="108000" spcFirstLastPara="1" rIns="0" wrap="square" tIns="0">
            <a:noAutofit/>
          </a:bodyPr>
          <a:lstStyle>
            <a:lvl1pPr lvl="0">
              <a:lnSpc>
                <a:spcPct val="90000"/>
              </a:lnSpc>
              <a:spcBef>
                <a:spcPts val="0"/>
              </a:spcBef>
              <a:spcAft>
                <a:spcPts val="0"/>
              </a:spcAft>
              <a:buSzPts val="2800"/>
              <a:buNone/>
              <a:defRPr sz="12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202" name="Google Shape;202;p23"/>
          <p:cNvSpPr txBox="1"/>
          <p:nvPr>
            <p:ph idx="17" type="title"/>
          </p:nvPr>
        </p:nvSpPr>
        <p:spPr>
          <a:xfrm>
            <a:off x="6781463" y="562150"/>
            <a:ext cx="1219200" cy="505800"/>
          </a:xfrm>
          <a:prstGeom prst="rect">
            <a:avLst/>
          </a:prstGeom>
        </p:spPr>
        <p:txBody>
          <a:bodyPr anchorCtr="0" anchor="t" bIns="0" lIns="108000" spcFirstLastPara="1" rIns="0" wrap="square" tIns="0">
            <a:noAutofit/>
          </a:bodyPr>
          <a:lstStyle>
            <a:lvl1pPr lvl="0">
              <a:lnSpc>
                <a:spcPct val="90000"/>
              </a:lnSpc>
              <a:spcBef>
                <a:spcPts val="0"/>
              </a:spcBef>
              <a:spcAft>
                <a:spcPts val="0"/>
              </a:spcAft>
              <a:buSzPts val="2800"/>
              <a:buNone/>
              <a:defRPr sz="12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203" name="Google Shape;203;p23"/>
          <p:cNvSpPr txBox="1"/>
          <p:nvPr>
            <p:ph idx="1" type="subTitle"/>
          </p:nvPr>
        </p:nvSpPr>
        <p:spPr>
          <a:xfrm>
            <a:off x="594025" y="184700"/>
            <a:ext cx="3696300" cy="153900"/>
          </a:xfrm>
          <a:prstGeom prst="rect">
            <a:avLst/>
          </a:prstGeom>
        </p:spPr>
        <p:txBody>
          <a:bodyPr anchorCtr="0" anchor="ctr" bIns="0" lIns="0" spcFirstLastPara="1" rIns="0" wrap="square" tIns="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200"/>
            </a:lvl2pPr>
            <a:lvl3pPr lvl="2">
              <a:spcBef>
                <a:spcPts val="0"/>
              </a:spcBef>
              <a:spcAft>
                <a:spcPts val="0"/>
              </a:spcAft>
              <a:buClr>
                <a:schemeClr val="dk1"/>
              </a:buClr>
              <a:buSzPts val="1200"/>
              <a:buNone/>
              <a:defRPr sz="1200"/>
            </a:lvl3pPr>
            <a:lvl4pPr lvl="3">
              <a:spcBef>
                <a:spcPts val="0"/>
              </a:spcBef>
              <a:spcAft>
                <a:spcPts val="0"/>
              </a:spcAft>
              <a:buClr>
                <a:schemeClr val="dk1"/>
              </a:buClr>
              <a:buSzPts val="1200"/>
              <a:buNone/>
              <a:defRPr sz="1200"/>
            </a:lvl4pPr>
            <a:lvl5pPr lvl="4">
              <a:spcBef>
                <a:spcPts val="0"/>
              </a:spcBef>
              <a:spcAft>
                <a:spcPts val="0"/>
              </a:spcAft>
              <a:buClr>
                <a:schemeClr val="dk1"/>
              </a:buClr>
              <a:buSzPts val="1200"/>
              <a:buNone/>
              <a:defRPr sz="1200"/>
            </a:lvl5pPr>
            <a:lvl6pPr lvl="5">
              <a:spcBef>
                <a:spcPts val="0"/>
              </a:spcBef>
              <a:spcAft>
                <a:spcPts val="0"/>
              </a:spcAft>
              <a:buClr>
                <a:schemeClr val="dk1"/>
              </a:buClr>
              <a:buSzPts val="1200"/>
              <a:buNone/>
              <a:defRPr sz="1200"/>
            </a:lvl6pPr>
            <a:lvl7pPr lvl="6">
              <a:spcBef>
                <a:spcPts val="0"/>
              </a:spcBef>
              <a:spcAft>
                <a:spcPts val="0"/>
              </a:spcAft>
              <a:buClr>
                <a:schemeClr val="dk1"/>
              </a:buClr>
              <a:buSzPts val="1200"/>
              <a:buNone/>
              <a:defRPr sz="1200"/>
            </a:lvl7pPr>
            <a:lvl8pPr lvl="7">
              <a:spcBef>
                <a:spcPts val="0"/>
              </a:spcBef>
              <a:spcAft>
                <a:spcPts val="0"/>
              </a:spcAft>
              <a:buClr>
                <a:schemeClr val="dk1"/>
              </a:buClr>
              <a:buSzPts val="1200"/>
              <a:buNone/>
              <a:defRPr sz="1200"/>
            </a:lvl8pPr>
            <a:lvl9pPr lvl="8">
              <a:spcBef>
                <a:spcPts val="0"/>
              </a:spcBef>
              <a:spcAft>
                <a:spcPts val="0"/>
              </a:spcAft>
              <a:buClr>
                <a:schemeClr val="dk1"/>
              </a:buClr>
              <a:buSzPts val="1200"/>
              <a:buNone/>
              <a:defRPr sz="1200"/>
            </a:lvl9pPr>
          </a:lstStyle>
          <a:p/>
        </p:txBody>
      </p:sp>
      <p:sp>
        <p:nvSpPr>
          <p:cNvPr id="204" name="Google Shape;204;p23"/>
          <p:cNvSpPr txBox="1"/>
          <p:nvPr>
            <p:ph idx="18" type="body"/>
          </p:nvPr>
        </p:nvSpPr>
        <p:spPr>
          <a:xfrm>
            <a:off x="226150" y="4230400"/>
            <a:ext cx="2282400" cy="6516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05" name="Google Shape;205;p23"/>
          <p:cNvSpPr txBox="1"/>
          <p:nvPr>
            <p:ph idx="19" type="body"/>
          </p:nvPr>
        </p:nvSpPr>
        <p:spPr>
          <a:xfrm>
            <a:off x="3321928" y="4230402"/>
            <a:ext cx="2282400" cy="6516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06" name="Google Shape;206;p23"/>
          <p:cNvSpPr txBox="1"/>
          <p:nvPr>
            <p:ph idx="20" type="body"/>
          </p:nvPr>
        </p:nvSpPr>
        <p:spPr>
          <a:xfrm>
            <a:off x="6417703" y="4230402"/>
            <a:ext cx="2282400" cy="6516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07" name="Google Shape;207;p23"/>
          <p:cNvSpPr txBox="1"/>
          <p:nvPr>
            <p:ph idx="21" type="title"/>
          </p:nvPr>
        </p:nvSpPr>
        <p:spPr>
          <a:xfrm>
            <a:off x="3323270" y="2709108"/>
            <a:ext cx="2280900" cy="6519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208" name="Google Shape;208;p23"/>
          <p:cNvSpPr txBox="1"/>
          <p:nvPr>
            <p:ph idx="22" type="body"/>
          </p:nvPr>
        </p:nvSpPr>
        <p:spPr>
          <a:xfrm>
            <a:off x="226150" y="2943275"/>
            <a:ext cx="2282400" cy="6516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09" name="Google Shape;209;p23"/>
          <p:cNvSpPr txBox="1"/>
          <p:nvPr>
            <p:ph idx="23" type="body"/>
          </p:nvPr>
        </p:nvSpPr>
        <p:spPr>
          <a:xfrm>
            <a:off x="3321928" y="2943282"/>
            <a:ext cx="2282400" cy="6516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10" name="Google Shape;210;p23"/>
          <p:cNvSpPr txBox="1"/>
          <p:nvPr>
            <p:ph idx="24" type="body"/>
          </p:nvPr>
        </p:nvSpPr>
        <p:spPr>
          <a:xfrm>
            <a:off x="6417703" y="2943282"/>
            <a:ext cx="2282400" cy="6516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11" name="Google Shape;211;p23"/>
          <p:cNvSpPr txBox="1"/>
          <p:nvPr>
            <p:ph idx="25" type="body"/>
          </p:nvPr>
        </p:nvSpPr>
        <p:spPr>
          <a:xfrm>
            <a:off x="226150" y="1511375"/>
            <a:ext cx="2282400" cy="6516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12" name="Google Shape;212;p23"/>
          <p:cNvSpPr txBox="1"/>
          <p:nvPr>
            <p:ph idx="26" type="body"/>
          </p:nvPr>
        </p:nvSpPr>
        <p:spPr>
          <a:xfrm>
            <a:off x="3321928" y="1511374"/>
            <a:ext cx="2282400" cy="6516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13" name="Google Shape;213;p23"/>
          <p:cNvSpPr txBox="1"/>
          <p:nvPr>
            <p:ph idx="27" type="body"/>
          </p:nvPr>
        </p:nvSpPr>
        <p:spPr>
          <a:xfrm>
            <a:off x="6417703" y="1511374"/>
            <a:ext cx="2282400" cy="6516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and image ">
  <p:cSld name="CUSTOM_7_1_1_1_1_1_1_1_1_1_1_1_1_1_1_1_1_5_1">
    <p:spTree>
      <p:nvGrpSpPr>
        <p:cNvPr id="214" name="Shape 214"/>
        <p:cNvGrpSpPr/>
        <p:nvPr/>
      </p:nvGrpSpPr>
      <p:grpSpPr>
        <a:xfrm>
          <a:off x="0" y="0"/>
          <a:ext cx="0" cy="0"/>
          <a:chOff x="0" y="0"/>
          <a:chExt cx="0" cy="0"/>
        </a:xfrm>
      </p:grpSpPr>
      <p:sp>
        <p:nvSpPr>
          <p:cNvPr id="215" name="Google Shape;215;p24"/>
          <p:cNvSpPr txBox="1"/>
          <p:nvPr>
            <p:ph type="title"/>
          </p:nvPr>
        </p:nvSpPr>
        <p:spPr>
          <a:xfrm>
            <a:off x="2005725" y="562150"/>
            <a:ext cx="360000" cy="360000"/>
          </a:xfrm>
          <a:prstGeom prst="rect">
            <a:avLst/>
          </a:prstGeom>
        </p:spPr>
        <p:txBody>
          <a:bodyPr anchorCtr="0" anchor="ctr" bIns="0" lIns="0" spcFirstLastPara="1" rIns="0" wrap="square" tIns="0">
            <a:noAutofit/>
          </a:bodyPr>
          <a:lstStyle>
            <a:lvl1pPr lvl="0" algn="ctr">
              <a:spcBef>
                <a:spcPts val="0"/>
              </a:spcBef>
              <a:spcAft>
                <a:spcPts val="0"/>
              </a:spcAft>
              <a:buSzPts val="2800"/>
              <a:buNone/>
              <a:defRPr sz="1600">
                <a:latin typeface="Hanken Grotesk"/>
                <a:ea typeface="Hanken Grotesk"/>
                <a:cs typeface="Hanken Grotesk"/>
                <a:sym typeface="Hanken Grotesk"/>
              </a:defRPr>
            </a:lvl1pPr>
            <a:lvl2pPr lvl="1" algn="ctr">
              <a:spcBef>
                <a:spcPts val="0"/>
              </a:spcBef>
              <a:spcAft>
                <a:spcPts val="0"/>
              </a:spcAft>
              <a:buSzPts val="2800"/>
              <a:buNone/>
              <a:defRPr sz="1600">
                <a:latin typeface="Hanken Grotesk"/>
                <a:ea typeface="Hanken Grotesk"/>
                <a:cs typeface="Hanken Grotesk"/>
                <a:sym typeface="Hanken Grotesk"/>
              </a:defRPr>
            </a:lvl2pPr>
            <a:lvl3pPr lvl="2" algn="ctr">
              <a:spcBef>
                <a:spcPts val="0"/>
              </a:spcBef>
              <a:spcAft>
                <a:spcPts val="0"/>
              </a:spcAft>
              <a:buSzPts val="2800"/>
              <a:buNone/>
              <a:defRPr sz="1600">
                <a:latin typeface="Hanken Grotesk"/>
                <a:ea typeface="Hanken Grotesk"/>
                <a:cs typeface="Hanken Grotesk"/>
                <a:sym typeface="Hanken Grotesk"/>
              </a:defRPr>
            </a:lvl3pPr>
            <a:lvl4pPr lvl="3" algn="ctr">
              <a:spcBef>
                <a:spcPts val="0"/>
              </a:spcBef>
              <a:spcAft>
                <a:spcPts val="0"/>
              </a:spcAft>
              <a:buSzPts val="2800"/>
              <a:buNone/>
              <a:defRPr sz="1600">
                <a:latin typeface="Hanken Grotesk"/>
                <a:ea typeface="Hanken Grotesk"/>
                <a:cs typeface="Hanken Grotesk"/>
                <a:sym typeface="Hanken Grotesk"/>
              </a:defRPr>
            </a:lvl4pPr>
            <a:lvl5pPr lvl="4" algn="ctr">
              <a:spcBef>
                <a:spcPts val="0"/>
              </a:spcBef>
              <a:spcAft>
                <a:spcPts val="0"/>
              </a:spcAft>
              <a:buSzPts val="2800"/>
              <a:buNone/>
              <a:defRPr sz="1600">
                <a:latin typeface="Hanken Grotesk"/>
                <a:ea typeface="Hanken Grotesk"/>
                <a:cs typeface="Hanken Grotesk"/>
                <a:sym typeface="Hanken Grotesk"/>
              </a:defRPr>
            </a:lvl5pPr>
            <a:lvl6pPr lvl="5" algn="ctr">
              <a:spcBef>
                <a:spcPts val="0"/>
              </a:spcBef>
              <a:spcAft>
                <a:spcPts val="0"/>
              </a:spcAft>
              <a:buSzPts val="2800"/>
              <a:buNone/>
              <a:defRPr sz="1600">
                <a:latin typeface="Hanken Grotesk"/>
                <a:ea typeface="Hanken Grotesk"/>
                <a:cs typeface="Hanken Grotesk"/>
                <a:sym typeface="Hanken Grotesk"/>
              </a:defRPr>
            </a:lvl6pPr>
            <a:lvl7pPr lvl="6" algn="ctr">
              <a:spcBef>
                <a:spcPts val="0"/>
              </a:spcBef>
              <a:spcAft>
                <a:spcPts val="0"/>
              </a:spcAft>
              <a:buSzPts val="2800"/>
              <a:buNone/>
              <a:defRPr sz="1600">
                <a:latin typeface="Hanken Grotesk"/>
                <a:ea typeface="Hanken Grotesk"/>
                <a:cs typeface="Hanken Grotesk"/>
                <a:sym typeface="Hanken Grotesk"/>
              </a:defRPr>
            </a:lvl7pPr>
            <a:lvl8pPr lvl="7" algn="ctr">
              <a:spcBef>
                <a:spcPts val="0"/>
              </a:spcBef>
              <a:spcAft>
                <a:spcPts val="0"/>
              </a:spcAft>
              <a:buSzPts val="2800"/>
              <a:buNone/>
              <a:defRPr sz="1600">
                <a:latin typeface="Hanken Grotesk"/>
                <a:ea typeface="Hanken Grotesk"/>
                <a:cs typeface="Hanken Grotesk"/>
                <a:sym typeface="Hanken Grotesk"/>
              </a:defRPr>
            </a:lvl8pPr>
            <a:lvl9pPr lvl="8" algn="ctr">
              <a:spcBef>
                <a:spcPts val="0"/>
              </a:spcBef>
              <a:spcAft>
                <a:spcPts val="0"/>
              </a:spcAft>
              <a:buSzPts val="2800"/>
              <a:buNone/>
              <a:defRPr sz="1600">
                <a:latin typeface="Hanken Grotesk"/>
                <a:ea typeface="Hanken Grotesk"/>
                <a:cs typeface="Hanken Grotesk"/>
                <a:sym typeface="Hanken Grotesk"/>
              </a:defRPr>
            </a:lvl9pPr>
          </a:lstStyle>
          <a:p/>
        </p:txBody>
      </p:sp>
      <p:sp>
        <p:nvSpPr>
          <p:cNvPr id="216" name="Google Shape;216;p24"/>
          <p:cNvSpPr txBox="1"/>
          <p:nvPr>
            <p:ph idx="2" type="title"/>
          </p:nvPr>
        </p:nvSpPr>
        <p:spPr>
          <a:xfrm>
            <a:off x="3783250" y="562150"/>
            <a:ext cx="360000" cy="360000"/>
          </a:xfrm>
          <a:prstGeom prst="rect">
            <a:avLst/>
          </a:prstGeom>
        </p:spPr>
        <p:txBody>
          <a:bodyPr anchorCtr="0" anchor="ctr" bIns="0" lIns="0" spcFirstLastPara="1" rIns="0" wrap="square" tIns="0">
            <a:noAutofit/>
          </a:bodyPr>
          <a:lstStyle>
            <a:lvl1pPr lvl="0" algn="ctr">
              <a:spcBef>
                <a:spcPts val="0"/>
              </a:spcBef>
              <a:spcAft>
                <a:spcPts val="0"/>
              </a:spcAft>
              <a:buSzPts val="2800"/>
              <a:buNone/>
              <a:defRPr sz="1600">
                <a:latin typeface="Hanken Grotesk"/>
                <a:ea typeface="Hanken Grotesk"/>
                <a:cs typeface="Hanken Grotesk"/>
                <a:sym typeface="Hanken Grotesk"/>
              </a:defRPr>
            </a:lvl1pPr>
            <a:lvl2pPr lvl="1" algn="ctr">
              <a:spcBef>
                <a:spcPts val="0"/>
              </a:spcBef>
              <a:spcAft>
                <a:spcPts val="0"/>
              </a:spcAft>
              <a:buSzPts val="2800"/>
              <a:buNone/>
              <a:defRPr sz="1600">
                <a:latin typeface="Hanken Grotesk"/>
                <a:ea typeface="Hanken Grotesk"/>
                <a:cs typeface="Hanken Grotesk"/>
                <a:sym typeface="Hanken Grotesk"/>
              </a:defRPr>
            </a:lvl2pPr>
            <a:lvl3pPr lvl="2" algn="ctr">
              <a:spcBef>
                <a:spcPts val="0"/>
              </a:spcBef>
              <a:spcAft>
                <a:spcPts val="0"/>
              </a:spcAft>
              <a:buSzPts val="2800"/>
              <a:buNone/>
              <a:defRPr sz="1600">
                <a:latin typeface="Hanken Grotesk"/>
                <a:ea typeface="Hanken Grotesk"/>
                <a:cs typeface="Hanken Grotesk"/>
                <a:sym typeface="Hanken Grotesk"/>
              </a:defRPr>
            </a:lvl3pPr>
            <a:lvl4pPr lvl="3" algn="ctr">
              <a:spcBef>
                <a:spcPts val="0"/>
              </a:spcBef>
              <a:spcAft>
                <a:spcPts val="0"/>
              </a:spcAft>
              <a:buSzPts val="2800"/>
              <a:buNone/>
              <a:defRPr sz="1600">
                <a:latin typeface="Hanken Grotesk"/>
                <a:ea typeface="Hanken Grotesk"/>
                <a:cs typeface="Hanken Grotesk"/>
                <a:sym typeface="Hanken Grotesk"/>
              </a:defRPr>
            </a:lvl4pPr>
            <a:lvl5pPr lvl="4" algn="ctr">
              <a:spcBef>
                <a:spcPts val="0"/>
              </a:spcBef>
              <a:spcAft>
                <a:spcPts val="0"/>
              </a:spcAft>
              <a:buSzPts val="2800"/>
              <a:buNone/>
              <a:defRPr sz="1600">
                <a:latin typeface="Hanken Grotesk"/>
                <a:ea typeface="Hanken Grotesk"/>
                <a:cs typeface="Hanken Grotesk"/>
                <a:sym typeface="Hanken Grotesk"/>
              </a:defRPr>
            </a:lvl5pPr>
            <a:lvl6pPr lvl="5" algn="ctr">
              <a:spcBef>
                <a:spcPts val="0"/>
              </a:spcBef>
              <a:spcAft>
                <a:spcPts val="0"/>
              </a:spcAft>
              <a:buSzPts val="2800"/>
              <a:buNone/>
              <a:defRPr sz="1600">
                <a:latin typeface="Hanken Grotesk"/>
                <a:ea typeface="Hanken Grotesk"/>
                <a:cs typeface="Hanken Grotesk"/>
                <a:sym typeface="Hanken Grotesk"/>
              </a:defRPr>
            </a:lvl6pPr>
            <a:lvl7pPr lvl="6" algn="ctr">
              <a:spcBef>
                <a:spcPts val="0"/>
              </a:spcBef>
              <a:spcAft>
                <a:spcPts val="0"/>
              </a:spcAft>
              <a:buSzPts val="2800"/>
              <a:buNone/>
              <a:defRPr sz="1600">
                <a:latin typeface="Hanken Grotesk"/>
                <a:ea typeface="Hanken Grotesk"/>
                <a:cs typeface="Hanken Grotesk"/>
                <a:sym typeface="Hanken Grotesk"/>
              </a:defRPr>
            </a:lvl7pPr>
            <a:lvl8pPr lvl="7" algn="ctr">
              <a:spcBef>
                <a:spcPts val="0"/>
              </a:spcBef>
              <a:spcAft>
                <a:spcPts val="0"/>
              </a:spcAft>
              <a:buSzPts val="2800"/>
              <a:buNone/>
              <a:defRPr sz="1600">
                <a:latin typeface="Hanken Grotesk"/>
                <a:ea typeface="Hanken Grotesk"/>
                <a:cs typeface="Hanken Grotesk"/>
                <a:sym typeface="Hanken Grotesk"/>
              </a:defRPr>
            </a:lvl8pPr>
            <a:lvl9pPr lvl="8" algn="ctr">
              <a:spcBef>
                <a:spcPts val="0"/>
              </a:spcBef>
              <a:spcAft>
                <a:spcPts val="0"/>
              </a:spcAft>
              <a:buSzPts val="2800"/>
              <a:buNone/>
              <a:defRPr sz="1600">
                <a:latin typeface="Hanken Grotesk"/>
                <a:ea typeface="Hanken Grotesk"/>
                <a:cs typeface="Hanken Grotesk"/>
                <a:sym typeface="Hanken Grotesk"/>
              </a:defRPr>
            </a:lvl9pPr>
          </a:lstStyle>
          <a:p/>
        </p:txBody>
      </p:sp>
      <p:sp>
        <p:nvSpPr>
          <p:cNvPr id="217" name="Google Shape;217;p24"/>
          <p:cNvSpPr txBox="1"/>
          <p:nvPr>
            <p:ph idx="3" type="title"/>
          </p:nvPr>
        </p:nvSpPr>
        <p:spPr>
          <a:xfrm>
            <a:off x="5560500" y="562150"/>
            <a:ext cx="360000" cy="360000"/>
          </a:xfrm>
          <a:prstGeom prst="rect">
            <a:avLst/>
          </a:prstGeom>
        </p:spPr>
        <p:txBody>
          <a:bodyPr anchorCtr="0" anchor="ctr" bIns="0" lIns="0" spcFirstLastPara="1" rIns="0" wrap="square" tIns="0">
            <a:noAutofit/>
          </a:bodyPr>
          <a:lstStyle>
            <a:lvl1pPr lvl="0" algn="ctr">
              <a:spcBef>
                <a:spcPts val="0"/>
              </a:spcBef>
              <a:spcAft>
                <a:spcPts val="0"/>
              </a:spcAft>
              <a:buSzPts val="2800"/>
              <a:buNone/>
              <a:defRPr sz="1600">
                <a:latin typeface="Hanken Grotesk"/>
                <a:ea typeface="Hanken Grotesk"/>
                <a:cs typeface="Hanken Grotesk"/>
                <a:sym typeface="Hanken Grotesk"/>
              </a:defRPr>
            </a:lvl1pPr>
            <a:lvl2pPr lvl="1" algn="ctr">
              <a:spcBef>
                <a:spcPts val="0"/>
              </a:spcBef>
              <a:spcAft>
                <a:spcPts val="0"/>
              </a:spcAft>
              <a:buSzPts val="2800"/>
              <a:buNone/>
              <a:defRPr sz="1600">
                <a:latin typeface="Hanken Grotesk"/>
                <a:ea typeface="Hanken Grotesk"/>
                <a:cs typeface="Hanken Grotesk"/>
                <a:sym typeface="Hanken Grotesk"/>
              </a:defRPr>
            </a:lvl2pPr>
            <a:lvl3pPr lvl="2" algn="ctr">
              <a:spcBef>
                <a:spcPts val="0"/>
              </a:spcBef>
              <a:spcAft>
                <a:spcPts val="0"/>
              </a:spcAft>
              <a:buSzPts val="2800"/>
              <a:buNone/>
              <a:defRPr sz="1600">
                <a:latin typeface="Hanken Grotesk"/>
                <a:ea typeface="Hanken Grotesk"/>
                <a:cs typeface="Hanken Grotesk"/>
                <a:sym typeface="Hanken Grotesk"/>
              </a:defRPr>
            </a:lvl3pPr>
            <a:lvl4pPr lvl="3" algn="ctr">
              <a:spcBef>
                <a:spcPts val="0"/>
              </a:spcBef>
              <a:spcAft>
                <a:spcPts val="0"/>
              </a:spcAft>
              <a:buSzPts val="2800"/>
              <a:buNone/>
              <a:defRPr sz="1600">
                <a:latin typeface="Hanken Grotesk"/>
                <a:ea typeface="Hanken Grotesk"/>
                <a:cs typeface="Hanken Grotesk"/>
                <a:sym typeface="Hanken Grotesk"/>
              </a:defRPr>
            </a:lvl4pPr>
            <a:lvl5pPr lvl="4" algn="ctr">
              <a:spcBef>
                <a:spcPts val="0"/>
              </a:spcBef>
              <a:spcAft>
                <a:spcPts val="0"/>
              </a:spcAft>
              <a:buSzPts val="2800"/>
              <a:buNone/>
              <a:defRPr sz="1600">
                <a:latin typeface="Hanken Grotesk"/>
                <a:ea typeface="Hanken Grotesk"/>
                <a:cs typeface="Hanken Grotesk"/>
                <a:sym typeface="Hanken Grotesk"/>
              </a:defRPr>
            </a:lvl5pPr>
            <a:lvl6pPr lvl="5" algn="ctr">
              <a:spcBef>
                <a:spcPts val="0"/>
              </a:spcBef>
              <a:spcAft>
                <a:spcPts val="0"/>
              </a:spcAft>
              <a:buSzPts val="2800"/>
              <a:buNone/>
              <a:defRPr sz="1600">
                <a:latin typeface="Hanken Grotesk"/>
                <a:ea typeface="Hanken Grotesk"/>
                <a:cs typeface="Hanken Grotesk"/>
                <a:sym typeface="Hanken Grotesk"/>
              </a:defRPr>
            </a:lvl6pPr>
            <a:lvl7pPr lvl="6" algn="ctr">
              <a:spcBef>
                <a:spcPts val="0"/>
              </a:spcBef>
              <a:spcAft>
                <a:spcPts val="0"/>
              </a:spcAft>
              <a:buSzPts val="2800"/>
              <a:buNone/>
              <a:defRPr sz="1600">
                <a:latin typeface="Hanken Grotesk"/>
                <a:ea typeface="Hanken Grotesk"/>
                <a:cs typeface="Hanken Grotesk"/>
                <a:sym typeface="Hanken Grotesk"/>
              </a:defRPr>
            </a:lvl7pPr>
            <a:lvl8pPr lvl="7" algn="ctr">
              <a:spcBef>
                <a:spcPts val="0"/>
              </a:spcBef>
              <a:spcAft>
                <a:spcPts val="0"/>
              </a:spcAft>
              <a:buSzPts val="2800"/>
              <a:buNone/>
              <a:defRPr sz="1600">
                <a:latin typeface="Hanken Grotesk"/>
                <a:ea typeface="Hanken Grotesk"/>
                <a:cs typeface="Hanken Grotesk"/>
                <a:sym typeface="Hanken Grotesk"/>
              </a:defRPr>
            </a:lvl8pPr>
            <a:lvl9pPr lvl="8" algn="ctr">
              <a:spcBef>
                <a:spcPts val="0"/>
              </a:spcBef>
              <a:spcAft>
                <a:spcPts val="0"/>
              </a:spcAft>
              <a:buSzPts val="2800"/>
              <a:buNone/>
              <a:defRPr sz="1600">
                <a:latin typeface="Hanken Grotesk"/>
                <a:ea typeface="Hanken Grotesk"/>
                <a:cs typeface="Hanken Grotesk"/>
                <a:sym typeface="Hanken Grotesk"/>
              </a:defRPr>
            </a:lvl9pPr>
          </a:lstStyle>
          <a:p/>
        </p:txBody>
      </p:sp>
      <p:sp>
        <p:nvSpPr>
          <p:cNvPr id="218" name="Google Shape;218;p24"/>
          <p:cNvSpPr txBox="1"/>
          <p:nvPr>
            <p:ph idx="4" type="title"/>
          </p:nvPr>
        </p:nvSpPr>
        <p:spPr>
          <a:xfrm>
            <a:off x="7337750" y="562150"/>
            <a:ext cx="360000" cy="360000"/>
          </a:xfrm>
          <a:prstGeom prst="rect">
            <a:avLst/>
          </a:prstGeom>
        </p:spPr>
        <p:txBody>
          <a:bodyPr anchorCtr="0" anchor="ctr" bIns="0" lIns="0" spcFirstLastPara="1" rIns="0" wrap="square" tIns="0">
            <a:noAutofit/>
          </a:bodyPr>
          <a:lstStyle>
            <a:lvl1pPr lvl="0" algn="ctr">
              <a:spcBef>
                <a:spcPts val="0"/>
              </a:spcBef>
              <a:spcAft>
                <a:spcPts val="0"/>
              </a:spcAft>
              <a:buSzPts val="2800"/>
              <a:buNone/>
              <a:defRPr sz="1600">
                <a:latin typeface="Hanken Grotesk"/>
                <a:ea typeface="Hanken Grotesk"/>
                <a:cs typeface="Hanken Grotesk"/>
                <a:sym typeface="Hanken Grotesk"/>
              </a:defRPr>
            </a:lvl1pPr>
            <a:lvl2pPr lvl="1" algn="ctr">
              <a:spcBef>
                <a:spcPts val="0"/>
              </a:spcBef>
              <a:spcAft>
                <a:spcPts val="0"/>
              </a:spcAft>
              <a:buSzPts val="2800"/>
              <a:buNone/>
              <a:defRPr sz="1600">
                <a:latin typeface="Hanken Grotesk"/>
                <a:ea typeface="Hanken Grotesk"/>
                <a:cs typeface="Hanken Grotesk"/>
                <a:sym typeface="Hanken Grotesk"/>
              </a:defRPr>
            </a:lvl2pPr>
            <a:lvl3pPr lvl="2" algn="ctr">
              <a:spcBef>
                <a:spcPts val="0"/>
              </a:spcBef>
              <a:spcAft>
                <a:spcPts val="0"/>
              </a:spcAft>
              <a:buSzPts val="2800"/>
              <a:buNone/>
              <a:defRPr sz="1600">
                <a:latin typeface="Hanken Grotesk"/>
                <a:ea typeface="Hanken Grotesk"/>
                <a:cs typeface="Hanken Grotesk"/>
                <a:sym typeface="Hanken Grotesk"/>
              </a:defRPr>
            </a:lvl3pPr>
            <a:lvl4pPr lvl="3" algn="ctr">
              <a:spcBef>
                <a:spcPts val="0"/>
              </a:spcBef>
              <a:spcAft>
                <a:spcPts val="0"/>
              </a:spcAft>
              <a:buSzPts val="2800"/>
              <a:buNone/>
              <a:defRPr sz="1600">
                <a:latin typeface="Hanken Grotesk"/>
                <a:ea typeface="Hanken Grotesk"/>
                <a:cs typeface="Hanken Grotesk"/>
                <a:sym typeface="Hanken Grotesk"/>
              </a:defRPr>
            </a:lvl4pPr>
            <a:lvl5pPr lvl="4" algn="ctr">
              <a:spcBef>
                <a:spcPts val="0"/>
              </a:spcBef>
              <a:spcAft>
                <a:spcPts val="0"/>
              </a:spcAft>
              <a:buSzPts val="2800"/>
              <a:buNone/>
              <a:defRPr sz="1600">
                <a:latin typeface="Hanken Grotesk"/>
                <a:ea typeface="Hanken Grotesk"/>
                <a:cs typeface="Hanken Grotesk"/>
                <a:sym typeface="Hanken Grotesk"/>
              </a:defRPr>
            </a:lvl5pPr>
            <a:lvl6pPr lvl="5" algn="ctr">
              <a:spcBef>
                <a:spcPts val="0"/>
              </a:spcBef>
              <a:spcAft>
                <a:spcPts val="0"/>
              </a:spcAft>
              <a:buSzPts val="2800"/>
              <a:buNone/>
              <a:defRPr sz="1600">
                <a:latin typeface="Hanken Grotesk"/>
                <a:ea typeface="Hanken Grotesk"/>
                <a:cs typeface="Hanken Grotesk"/>
                <a:sym typeface="Hanken Grotesk"/>
              </a:defRPr>
            </a:lvl6pPr>
            <a:lvl7pPr lvl="6" algn="ctr">
              <a:spcBef>
                <a:spcPts val="0"/>
              </a:spcBef>
              <a:spcAft>
                <a:spcPts val="0"/>
              </a:spcAft>
              <a:buSzPts val="2800"/>
              <a:buNone/>
              <a:defRPr sz="1600">
                <a:latin typeface="Hanken Grotesk"/>
                <a:ea typeface="Hanken Grotesk"/>
                <a:cs typeface="Hanken Grotesk"/>
                <a:sym typeface="Hanken Grotesk"/>
              </a:defRPr>
            </a:lvl7pPr>
            <a:lvl8pPr lvl="7" algn="ctr">
              <a:spcBef>
                <a:spcPts val="0"/>
              </a:spcBef>
              <a:spcAft>
                <a:spcPts val="0"/>
              </a:spcAft>
              <a:buSzPts val="2800"/>
              <a:buNone/>
              <a:defRPr sz="1600">
                <a:latin typeface="Hanken Grotesk"/>
                <a:ea typeface="Hanken Grotesk"/>
                <a:cs typeface="Hanken Grotesk"/>
                <a:sym typeface="Hanken Grotesk"/>
              </a:defRPr>
            </a:lvl8pPr>
            <a:lvl9pPr lvl="8" algn="ctr">
              <a:spcBef>
                <a:spcPts val="0"/>
              </a:spcBef>
              <a:spcAft>
                <a:spcPts val="0"/>
              </a:spcAft>
              <a:buSzPts val="2800"/>
              <a:buNone/>
              <a:defRPr sz="1600">
                <a:latin typeface="Hanken Grotesk"/>
                <a:ea typeface="Hanken Grotesk"/>
                <a:cs typeface="Hanken Grotesk"/>
                <a:sym typeface="Hanken Grotesk"/>
              </a:defRPr>
            </a:lvl9pPr>
          </a:lstStyle>
          <a:p/>
        </p:txBody>
      </p:sp>
      <p:sp>
        <p:nvSpPr>
          <p:cNvPr id="219" name="Google Shape;219;p24"/>
          <p:cNvSpPr txBox="1"/>
          <p:nvPr>
            <p:ph idx="5" type="title"/>
          </p:nvPr>
        </p:nvSpPr>
        <p:spPr>
          <a:xfrm>
            <a:off x="226000" y="562150"/>
            <a:ext cx="360000" cy="360000"/>
          </a:xfrm>
          <a:prstGeom prst="rect">
            <a:avLst/>
          </a:prstGeom>
        </p:spPr>
        <p:txBody>
          <a:bodyPr anchorCtr="0" anchor="ctr" bIns="0" lIns="0" spcFirstLastPara="1" rIns="0" wrap="square" tIns="0">
            <a:noAutofit/>
          </a:bodyPr>
          <a:lstStyle>
            <a:lvl1pPr lvl="0" algn="ctr">
              <a:spcBef>
                <a:spcPts val="0"/>
              </a:spcBef>
              <a:spcAft>
                <a:spcPts val="0"/>
              </a:spcAft>
              <a:buSzPts val="2800"/>
              <a:buNone/>
              <a:defRPr sz="1600">
                <a:latin typeface="Hanken Grotesk"/>
                <a:ea typeface="Hanken Grotesk"/>
                <a:cs typeface="Hanken Grotesk"/>
                <a:sym typeface="Hanken Grotesk"/>
              </a:defRPr>
            </a:lvl1pPr>
            <a:lvl2pPr lvl="1" algn="ctr">
              <a:spcBef>
                <a:spcPts val="0"/>
              </a:spcBef>
              <a:spcAft>
                <a:spcPts val="0"/>
              </a:spcAft>
              <a:buSzPts val="2800"/>
              <a:buNone/>
              <a:defRPr sz="1600">
                <a:latin typeface="Hanken Grotesk"/>
                <a:ea typeface="Hanken Grotesk"/>
                <a:cs typeface="Hanken Grotesk"/>
                <a:sym typeface="Hanken Grotesk"/>
              </a:defRPr>
            </a:lvl2pPr>
            <a:lvl3pPr lvl="2" algn="ctr">
              <a:spcBef>
                <a:spcPts val="0"/>
              </a:spcBef>
              <a:spcAft>
                <a:spcPts val="0"/>
              </a:spcAft>
              <a:buSzPts val="2800"/>
              <a:buNone/>
              <a:defRPr sz="1600">
                <a:latin typeface="Hanken Grotesk"/>
                <a:ea typeface="Hanken Grotesk"/>
                <a:cs typeface="Hanken Grotesk"/>
                <a:sym typeface="Hanken Grotesk"/>
              </a:defRPr>
            </a:lvl3pPr>
            <a:lvl4pPr lvl="3" algn="ctr">
              <a:spcBef>
                <a:spcPts val="0"/>
              </a:spcBef>
              <a:spcAft>
                <a:spcPts val="0"/>
              </a:spcAft>
              <a:buSzPts val="2800"/>
              <a:buNone/>
              <a:defRPr sz="1600">
                <a:latin typeface="Hanken Grotesk"/>
                <a:ea typeface="Hanken Grotesk"/>
                <a:cs typeface="Hanken Grotesk"/>
                <a:sym typeface="Hanken Grotesk"/>
              </a:defRPr>
            </a:lvl4pPr>
            <a:lvl5pPr lvl="4" algn="ctr">
              <a:spcBef>
                <a:spcPts val="0"/>
              </a:spcBef>
              <a:spcAft>
                <a:spcPts val="0"/>
              </a:spcAft>
              <a:buSzPts val="2800"/>
              <a:buNone/>
              <a:defRPr sz="1600">
                <a:latin typeface="Hanken Grotesk"/>
                <a:ea typeface="Hanken Grotesk"/>
                <a:cs typeface="Hanken Grotesk"/>
                <a:sym typeface="Hanken Grotesk"/>
              </a:defRPr>
            </a:lvl5pPr>
            <a:lvl6pPr lvl="5" algn="ctr">
              <a:spcBef>
                <a:spcPts val="0"/>
              </a:spcBef>
              <a:spcAft>
                <a:spcPts val="0"/>
              </a:spcAft>
              <a:buSzPts val="2800"/>
              <a:buNone/>
              <a:defRPr sz="1600">
                <a:latin typeface="Hanken Grotesk"/>
                <a:ea typeface="Hanken Grotesk"/>
                <a:cs typeface="Hanken Grotesk"/>
                <a:sym typeface="Hanken Grotesk"/>
              </a:defRPr>
            </a:lvl6pPr>
            <a:lvl7pPr lvl="6" algn="ctr">
              <a:spcBef>
                <a:spcPts val="0"/>
              </a:spcBef>
              <a:spcAft>
                <a:spcPts val="0"/>
              </a:spcAft>
              <a:buSzPts val="2800"/>
              <a:buNone/>
              <a:defRPr sz="1600">
                <a:latin typeface="Hanken Grotesk"/>
                <a:ea typeface="Hanken Grotesk"/>
                <a:cs typeface="Hanken Grotesk"/>
                <a:sym typeface="Hanken Grotesk"/>
              </a:defRPr>
            </a:lvl7pPr>
            <a:lvl8pPr lvl="7" algn="ctr">
              <a:spcBef>
                <a:spcPts val="0"/>
              </a:spcBef>
              <a:spcAft>
                <a:spcPts val="0"/>
              </a:spcAft>
              <a:buSzPts val="2800"/>
              <a:buNone/>
              <a:defRPr sz="1600">
                <a:latin typeface="Hanken Grotesk"/>
                <a:ea typeface="Hanken Grotesk"/>
                <a:cs typeface="Hanken Grotesk"/>
                <a:sym typeface="Hanken Grotesk"/>
              </a:defRPr>
            </a:lvl8pPr>
            <a:lvl9pPr lvl="8" algn="ctr">
              <a:spcBef>
                <a:spcPts val="0"/>
              </a:spcBef>
              <a:spcAft>
                <a:spcPts val="0"/>
              </a:spcAft>
              <a:buSzPts val="2800"/>
              <a:buNone/>
              <a:defRPr sz="1600">
                <a:latin typeface="Hanken Grotesk"/>
                <a:ea typeface="Hanken Grotesk"/>
                <a:cs typeface="Hanken Grotesk"/>
                <a:sym typeface="Hanken Grotesk"/>
              </a:defRPr>
            </a:lvl9pPr>
          </a:lstStyle>
          <a:p/>
        </p:txBody>
      </p:sp>
      <p:sp>
        <p:nvSpPr>
          <p:cNvPr id="220" name="Google Shape;220;p24"/>
          <p:cNvSpPr txBox="1"/>
          <p:nvPr>
            <p:ph idx="6" type="title"/>
          </p:nvPr>
        </p:nvSpPr>
        <p:spPr>
          <a:xfrm>
            <a:off x="227250" y="1277192"/>
            <a:ext cx="1581000" cy="2343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221" name="Google Shape;221;p24"/>
          <p:cNvSpPr txBox="1"/>
          <p:nvPr>
            <p:ph idx="7" type="title"/>
          </p:nvPr>
        </p:nvSpPr>
        <p:spPr>
          <a:xfrm>
            <a:off x="2004525" y="1277192"/>
            <a:ext cx="1581000" cy="2343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222" name="Google Shape;222;p24"/>
          <p:cNvSpPr txBox="1"/>
          <p:nvPr>
            <p:ph idx="8" type="title"/>
          </p:nvPr>
        </p:nvSpPr>
        <p:spPr>
          <a:xfrm>
            <a:off x="3781925" y="1277192"/>
            <a:ext cx="1581000" cy="2343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223" name="Google Shape;223;p24"/>
          <p:cNvSpPr txBox="1"/>
          <p:nvPr>
            <p:ph idx="9" type="title"/>
          </p:nvPr>
        </p:nvSpPr>
        <p:spPr>
          <a:xfrm>
            <a:off x="5559300" y="1277192"/>
            <a:ext cx="1581000" cy="2343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224" name="Google Shape;224;p24"/>
          <p:cNvSpPr txBox="1"/>
          <p:nvPr>
            <p:ph idx="13" type="title"/>
          </p:nvPr>
        </p:nvSpPr>
        <p:spPr>
          <a:xfrm>
            <a:off x="7337425" y="1277192"/>
            <a:ext cx="1581000" cy="2343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225" name="Google Shape;225;p24"/>
          <p:cNvSpPr txBox="1"/>
          <p:nvPr>
            <p:ph idx="14" type="title"/>
          </p:nvPr>
        </p:nvSpPr>
        <p:spPr>
          <a:xfrm>
            <a:off x="226425" y="2709100"/>
            <a:ext cx="1581000" cy="2343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226" name="Google Shape;226;p24"/>
          <p:cNvSpPr txBox="1"/>
          <p:nvPr>
            <p:ph idx="15" type="title"/>
          </p:nvPr>
        </p:nvSpPr>
        <p:spPr>
          <a:xfrm>
            <a:off x="2003700" y="2709100"/>
            <a:ext cx="1581000" cy="2343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227" name="Google Shape;227;p24"/>
          <p:cNvSpPr txBox="1"/>
          <p:nvPr>
            <p:ph idx="16" type="title"/>
          </p:nvPr>
        </p:nvSpPr>
        <p:spPr>
          <a:xfrm>
            <a:off x="3781100" y="2709100"/>
            <a:ext cx="1581000" cy="2343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228" name="Google Shape;228;p24"/>
          <p:cNvSpPr txBox="1"/>
          <p:nvPr>
            <p:ph idx="17" type="title"/>
          </p:nvPr>
        </p:nvSpPr>
        <p:spPr>
          <a:xfrm>
            <a:off x="5558475" y="2709100"/>
            <a:ext cx="1581000" cy="2343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229" name="Google Shape;229;p24"/>
          <p:cNvSpPr txBox="1"/>
          <p:nvPr>
            <p:ph idx="18" type="title"/>
          </p:nvPr>
        </p:nvSpPr>
        <p:spPr>
          <a:xfrm>
            <a:off x="7336600" y="2709100"/>
            <a:ext cx="1581000" cy="2343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230" name="Google Shape;230;p24"/>
          <p:cNvSpPr txBox="1"/>
          <p:nvPr>
            <p:ph idx="19" type="title"/>
          </p:nvPr>
        </p:nvSpPr>
        <p:spPr>
          <a:xfrm>
            <a:off x="587225" y="562150"/>
            <a:ext cx="1219200" cy="505800"/>
          </a:xfrm>
          <a:prstGeom prst="rect">
            <a:avLst/>
          </a:prstGeom>
        </p:spPr>
        <p:txBody>
          <a:bodyPr anchorCtr="0" anchor="t" bIns="0" lIns="108000" spcFirstLastPara="1" rIns="0" wrap="square" tIns="0">
            <a:noAutofit/>
          </a:bodyPr>
          <a:lstStyle>
            <a:lvl1pPr lvl="0">
              <a:lnSpc>
                <a:spcPct val="90000"/>
              </a:lnSpc>
              <a:spcBef>
                <a:spcPts val="0"/>
              </a:spcBef>
              <a:spcAft>
                <a:spcPts val="0"/>
              </a:spcAft>
              <a:buSzPts val="2800"/>
              <a:buNone/>
              <a:defRPr sz="12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231" name="Google Shape;231;p24"/>
          <p:cNvSpPr txBox="1"/>
          <p:nvPr>
            <p:ph idx="20" type="title"/>
          </p:nvPr>
        </p:nvSpPr>
        <p:spPr>
          <a:xfrm>
            <a:off x="2365088" y="562150"/>
            <a:ext cx="1219200" cy="505800"/>
          </a:xfrm>
          <a:prstGeom prst="rect">
            <a:avLst/>
          </a:prstGeom>
        </p:spPr>
        <p:txBody>
          <a:bodyPr anchorCtr="0" anchor="t" bIns="0" lIns="108000" spcFirstLastPara="1" rIns="0" wrap="square" tIns="0">
            <a:noAutofit/>
          </a:bodyPr>
          <a:lstStyle>
            <a:lvl1pPr lvl="0">
              <a:lnSpc>
                <a:spcPct val="90000"/>
              </a:lnSpc>
              <a:spcBef>
                <a:spcPts val="0"/>
              </a:spcBef>
              <a:spcAft>
                <a:spcPts val="0"/>
              </a:spcAft>
              <a:buSzPts val="2800"/>
              <a:buNone/>
              <a:defRPr sz="12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232" name="Google Shape;232;p24"/>
          <p:cNvSpPr txBox="1"/>
          <p:nvPr>
            <p:ph idx="21" type="title"/>
          </p:nvPr>
        </p:nvSpPr>
        <p:spPr>
          <a:xfrm>
            <a:off x="4142788" y="562150"/>
            <a:ext cx="1219200" cy="505800"/>
          </a:xfrm>
          <a:prstGeom prst="rect">
            <a:avLst/>
          </a:prstGeom>
        </p:spPr>
        <p:txBody>
          <a:bodyPr anchorCtr="0" anchor="t" bIns="0" lIns="108000" spcFirstLastPara="1" rIns="0" wrap="square" tIns="0">
            <a:noAutofit/>
          </a:bodyPr>
          <a:lstStyle>
            <a:lvl1pPr lvl="0">
              <a:lnSpc>
                <a:spcPct val="90000"/>
              </a:lnSpc>
              <a:spcBef>
                <a:spcPts val="0"/>
              </a:spcBef>
              <a:spcAft>
                <a:spcPts val="0"/>
              </a:spcAft>
              <a:buSzPts val="2800"/>
              <a:buNone/>
              <a:defRPr sz="12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233" name="Google Shape;233;p24"/>
          <p:cNvSpPr txBox="1"/>
          <p:nvPr>
            <p:ph idx="22" type="title"/>
          </p:nvPr>
        </p:nvSpPr>
        <p:spPr>
          <a:xfrm>
            <a:off x="5921000" y="562150"/>
            <a:ext cx="1219200" cy="505800"/>
          </a:xfrm>
          <a:prstGeom prst="rect">
            <a:avLst/>
          </a:prstGeom>
        </p:spPr>
        <p:txBody>
          <a:bodyPr anchorCtr="0" anchor="t" bIns="0" lIns="108000" spcFirstLastPara="1" rIns="0" wrap="square" tIns="0">
            <a:noAutofit/>
          </a:bodyPr>
          <a:lstStyle>
            <a:lvl1pPr lvl="0">
              <a:lnSpc>
                <a:spcPct val="90000"/>
              </a:lnSpc>
              <a:spcBef>
                <a:spcPts val="0"/>
              </a:spcBef>
              <a:spcAft>
                <a:spcPts val="0"/>
              </a:spcAft>
              <a:buSzPts val="2800"/>
              <a:buNone/>
              <a:defRPr sz="12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234" name="Google Shape;234;p24"/>
          <p:cNvSpPr txBox="1"/>
          <p:nvPr>
            <p:ph idx="23" type="title"/>
          </p:nvPr>
        </p:nvSpPr>
        <p:spPr>
          <a:xfrm>
            <a:off x="7699213" y="562150"/>
            <a:ext cx="1219200" cy="505800"/>
          </a:xfrm>
          <a:prstGeom prst="rect">
            <a:avLst/>
          </a:prstGeom>
        </p:spPr>
        <p:txBody>
          <a:bodyPr anchorCtr="0" anchor="t" bIns="0" lIns="108000" spcFirstLastPara="1" rIns="0" wrap="square" tIns="0">
            <a:noAutofit/>
          </a:bodyPr>
          <a:lstStyle>
            <a:lvl1pPr lvl="0">
              <a:lnSpc>
                <a:spcPct val="90000"/>
              </a:lnSpc>
              <a:spcBef>
                <a:spcPts val="0"/>
              </a:spcBef>
              <a:spcAft>
                <a:spcPts val="0"/>
              </a:spcAft>
              <a:buSzPts val="2800"/>
              <a:buNone/>
              <a:defRPr sz="12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235" name="Google Shape;235;p24"/>
          <p:cNvSpPr txBox="1"/>
          <p:nvPr>
            <p:ph idx="1" type="subTitle"/>
          </p:nvPr>
        </p:nvSpPr>
        <p:spPr>
          <a:xfrm>
            <a:off x="594025" y="184700"/>
            <a:ext cx="3696300" cy="153900"/>
          </a:xfrm>
          <a:prstGeom prst="rect">
            <a:avLst/>
          </a:prstGeom>
        </p:spPr>
        <p:txBody>
          <a:bodyPr anchorCtr="0" anchor="ctr" bIns="0" lIns="0" spcFirstLastPara="1" rIns="0" wrap="square" tIns="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200"/>
            </a:lvl2pPr>
            <a:lvl3pPr lvl="2">
              <a:spcBef>
                <a:spcPts val="0"/>
              </a:spcBef>
              <a:spcAft>
                <a:spcPts val="0"/>
              </a:spcAft>
              <a:buClr>
                <a:schemeClr val="dk1"/>
              </a:buClr>
              <a:buSzPts val="1200"/>
              <a:buNone/>
              <a:defRPr sz="1200"/>
            </a:lvl3pPr>
            <a:lvl4pPr lvl="3">
              <a:spcBef>
                <a:spcPts val="0"/>
              </a:spcBef>
              <a:spcAft>
                <a:spcPts val="0"/>
              </a:spcAft>
              <a:buClr>
                <a:schemeClr val="dk1"/>
              </a:buClr>
              <a:buSzPts val="1200"/>
              <a:buNone/>
              <a:defRPr sz="1200"/>
            </a:lvl4pPr>
            <a:lvl5pPr lvl="4">
              <a:spcBef>
                <a:spcPts val="0"/>
              </a:spcBef>
              <a:spcAft>
                <a:spcPts val="0"/>
              </a:spcAft>
              <a:buClr>
                <a:schemeClr val="dk1"/>
              </a:buClr>
              <a:buSzPts val="1200"/>
              <a:buNone/>
              <a:defRPr sz="1200"/>
            </a:lvl5pPr>
            <a:lvl6pPr lvl="5">
              <a:spcBef>
                <a:spcPts val="0"/>
              </a:spcBef>
              <a:spcAft>
                <a:spcPts val="0"/>
              </a:spcAft>
              <a:buClr>
                <a:schemeClr val="dk1"/>
              </a:buClr>
              <a:buSzPts val="1200"/>
              <a:buNone/>
              <a:defRPr sz="1200"/>
            </a:lvl6pPr>
            <a:lvl7pPr lvl="6">
              <a:spcBef>
                <a:spcPts val="0"/>
              </a:spcBef>
              <a:spcAft>
                <a:spcPts val="0"/>
              </a:spcAft>
              <a:buClr>
                <a:schemeClr val="dk1"/>
              </a:buClr>
              <a:buSzPts val="1200"/>
              <a:buNone/>
              <a:defRPr sz="1200"/>
            </a:lvl7pPr>
            <a:lvl8pPr lvl="7">
              <a:spcBef>
                <a:spcPts val="0"/>
              </a:spcBef>
              <a:spcAft>
                <a:spcPts val="0"/>
              </a:spcAft>
              <a:buClr>
                <a:schemeClr val="dk1"/>
              </a:buClr>
              <a:buSzPts val="1200"/>
              <a:buNone/>
              <a:defRPr sz="1200"/>
            </a:lvl8pPr>
            <a:lvl9pPr lvl="8">
              <a:spcBef>
                <a:spcPts val="0"/>
              </a:spcBef>
              <a:spcAft>
                <a:spcPts val="0"/>
              </a:spcAft>
              <a:buClr>
                <a:schemeClr val="dk1"/>
              </a:buClr>
              <a:buSzPts val="1200"/>
              <a:buNone/>
              <a:defRPr sz="1200"/>
            </a:lvl9pPr>
          </a:lstStyle>
          <a:p/>
        </p:txBody>
      </p:sp>
      <p:sp>
        <p:nvSpPr>
          <p:cNvPr id="236" name="Google Shape;236;p24"/>
          <p:cNvSpPr/>
          <p:nvPr>
            <p:ph idx="24" type="pic"/>
          </p:nvPr>
        </p:nvSpPr>
        <p:spPr>
          <a:xfrm>
            <a:off x="229025" y="3718641"/>
            <a:ext cx="1580400" cy="1249200"/>
          </a:xfrm>
          <a:prstGeom prst="roundRect">
            <a:avLst>
              <a:gd fmla="val 10359" name="adj"/>
            </a:avLst>
          </a:prstGeom>
          <a:noFill/>
          <a:ln>
            <a:noFill/>
          </a:ln>
        </p:spPr>
      </p:sp>
      <p:sp>
        <p:nvSpPr>
          <p:cNvPr id="237" name="Google Shape;237;p24"/>
          <p:cNvSpPr/>
          <p:nvPr>
            <p:ph idx="25" type="pic"/>
          </p:nvPr>
        </p:nvSpPr>
        <p:spPr>
          <a:xfrm>
            <a:off x="2005675" y="3718641"/>
            <a:ext cx="1580400" cy="1249200"/>
          </a:xfrm>
          <a:prstGeom prst="roundRect">
            <a:avLst>
              <a:gd fmla="val 10359" name="adj"/>
            </a:avLst>
          </a:prstGeom>
          <a:noFill/>
          <a:ln>
            <a:noFill/>
          </a:ln>
        </p:spPr>
      </p:sp>
      <p:sp>
        <p:nvSpPr>
          <p:cNvPr id="238" name="Google Shape;238;p24"/>
          <p:cNvSpPr/>
          <p:nvPr>
            <p:ph idx="26" type="pic"/>
          </p:nvPr>
        </p:nvSpPr>
        <p:spPr>
          <a:xfrm>
            <a:off x="3784263" y="3718641"/>
            <a:ext cx="1580400" cy="1249200"/>
          </a:xfrm>
          <a:prstGeom prst="roundRect">
            <a:avLst>
              <a:gd fmla="val 10359" name="adj"/>
            </a:avLst>
          </a:prstGeom>
          <a:noFill/>
          <a:ln>
            <a:noFill/>
          </a:ln>
        </p:spPr>
      </p:sp>
      <p:sp>
        <p:nvSpPr>
          <p:cNvPr id="239" name="Google Shape;239;p24"/>
          <p:cNvSpPr/>
          <p:nvPr>
            <p:ph idx="27" type="pic"/>
          </p:nvPr>
        </p:nvSpPr>
        <p:spPr>
          <a:xfrm>
            <a:off x="5560913" y="3718641"/>
            <a:ext cx="1580400" cy="1249200"/>
          </a:xfrm>
          <a:prstGeom prst="roundRect">
            <a:avLst>
              <a:gd fmla="val 10359" name="adj"/>
            </a:avLst>
          </a:prstGeom>
          <a:noFill/>
          <a:ln>
            <a:noFill/>
          </a:ln>
        </p:spPr>
      </p:sp>
      <p:sp>
        <p:nvSpPr>
          <p:cNvPr id="240" name="Google Shape;240;p24"/>
          <p:cNvSpPr/>
          <p:nvPr>
            <p:ph idx="28" type="pic"/>
          </p:nvPr>
        </p:nvSpPr>
        <p:spPr>
          <a:xfrm>
            <a:off x="7337563" y="3718641"/>
            <a:ext cx="1580400" cy="1249200"/>
          </a:xfrm>
          <a:prstGeom prst="roundRect">
            <a:avLst>
              <a:gd fmla="val 10359" name="adj"/>
            </a:avLst>
          </a:prstGeom>
          <a:noFill/>
          <a:ln>
            <a:noFill/>
          </a:ln>
        </p:spPr>
      </p:sp>
      <p:sp>
        <p:nvSpPr>
          <p:cNvPr id="241" name="Google Shape;241;p24"/>
          <p:cNvSpPr txBox="1"/>
          <p:nvPr>
            <p:ph idx="29" type="body"/>
          </p:nvPr>
        </p:nvSpPr>
        <p:spPr>
          <a:xfrm>
            <a:off x="7337076" y="2943275"/>
            <a:ext cx="1580400" cy="6516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42" name="Google Shape;242;p24"/>
          <p:cNvSpPr txBox="1"/>
          <p:nvPr>
            <p:ph idx="30" type="body"/>
          </p:nvPr>
        </p:nvSpPr>
        <p:spPr>
          <a:xfrm>
            <a:off x="5559688" y="2943275"/>
            <a:ext cx="1580400" cy="6516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43" name="Google Shape;243;p24"/>
          <p:cNvSpPr txBox="1"/>
          <p:nvPr>
            <p:ph idx="31" type="body"/>
          </p:nvPr>
        </p:nvSpPr>
        <p:spPr>
          <a:xfrm>
            <a:off x="3782188" y="2943275"/>
            <a:ext cx="1580400" cy="6516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44" name="Google Shape;244;p24"/>
          <p:cNvSpPr txBox="1"/>
          <p:nvPr>
            <p:ph idx="32" type="body"/>
          </p:nvPr>
        </p:nvSpPr>
        <p:spPr>
          <a:xfrm>
            <a:off x="2005163" y="2943275"/>
            <a:ext cx="1580400" cy="6516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45" name="Google Shape;245;p24"/>
          <p:cNvSpPr txBox="1"/>
          <p:nvPr>
            <p:ph idx="33" type="body"/>
          </p:nvPr>
        </p:nvSpPr>
        <p:spPr>
          <a:xfrm>
            <a:off x="226738" y="2943275"/>
            <a:ext cx="1580400" cy="6516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46" name="Google Shape;246;p24"/>
          <p:cNvSpPr txBox="1"/>
          <p:nvPr>
            <p:ph idx="34" type="body"/>
          </p:nvPr>
        </p:nvSpPr>
        <p:spPr>
          <a:xfrm>
            <a:off x="7339448" y="1511381"/>
            <a:ext cx="1580400" cy="971100"/>
          </a:xfrm>
          <a:prstGeom prst="rect">
            <a:avLst/>
          </a:prstGeom>
        </p:spPr>
        <p:txBody>
          <a:bodyPr anchorCtr="0" anchor="t" bIns="54000" lIns="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47" name="Google Shape;247;p24"/>
          <p:cNvSpPr txBox="1"/>
          <p:nvPr>
            <p:ph idx="35" type="body"/>
          </p:nvPr>
        </p:nvSpPr>
        <p:spPr>
          <a:xfrm>
            <a:off x="5562058" y="1511381"/>
            <a:ext cx="1580400" cy="971100"/>
          </a:xfrm>
          <a:prstGeom prst="rect">
            <a:avLst/>
          </a:prstGeom>
        </p:spPr>
        <p:txBody>
          <a:bodyPr anchorCtr="0" anchor="t" bIns="54000" lIns="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48" name="Google Shape;248;p24"/>
          <p:cNvSpPr txBox="1"/>
          <p:nvPr>
            <p:ph idx="36" type="body"/>
          </p:nvPr>
        </p:nvSpPr>
        <p:spPr>
          <a:xfrm>
            <a:off x="3784555" y="1511381"/>
            <a:ext cx="1580400" cy="971100"/>
          </a:xfrm>
          <a:prstGeom prst="rect">
            <a:avLst/>
          </a:prstGeom>
        </p:spPr>
        <p:txBody>
          <a:bodyPr anchorCtr="0" anchor="t" bIns="54000" lIns="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49" name="Google Shape;249;p24"/>
          <p:cNvSpPr txBox="1"/>
          <p:nvPr>
            <p:ph idx="37" type="body"/>
          </p:nvPr>
        </p:nvSpPr>
        <p:spPr>
          <a:xfrm>
            <a:off x="2007528" y="1511381"/>
            <a:ext cx="1580400" cy="971100"/>
          </a:xfrm>
          <a:prstGeom prst="rect">
            <a:avLst/>
          </a:prstGeom>
        </p:spPr>
        <p:txBody>
          <a:bodyPr anchorCtr="0" anchor="t" bIns="54000" lIns="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50" name="Google Shape;250;p24"/>
          <p:cNvSpPr txBox="1"/>
          <p:nvPr>
            <p:ph idx="38" type="body"/>
          </p:nvPr>
        </p:nvSpPr>
        <p:spPr>
          <a:xfrm>
            <a:off x="229100" y="1511381"/>
            <a:ext cx="1580400" cy="971100"/>
          </a:xfrm>
          <a:prstGeom prst="rect">
            <a:avLst/>
          </a:prstGeom>
        </p:spPr>
        <p:txBody>
          <a:bodyPr anchorCtr="0" anchor="t" bIns="54000" lIns="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and folder background">
  <p:cSld name="CUSTOM_1_1_1">
    <p:spTree>
      <p:nvGrpSpPr>
        <p:cNvPr id="251" name="Shape 251"/>
        <p:cNvGrpSpPr/>
        <p:nvPr/>
      </p:nvGrpSpPr>
      <p:grpSpPr>
        <a:xfrm>
          <a:off x="0" y="0"/>
          <a:ext cx="0" cy="0"/>
          <a:chOff x="0" y="0"/>
          <a:chExt cx="0" cy="0"/>
        </a:xfrm>
      </p:grpSpPr>
      <p:sp>
        <p:nvSpPr>
          <p:cNvPr id="252" name="Google Shape;252;p25"/>
          <p:cNvSpPr/>
          <p:nvPr/>
        </p:nvSpPr>
        <p:spPr>
          <a:xfrm>
            <a:off x="-2450" y="486600"/>
            <a:ext cx="9144000" cy="4656900"/>
          </a:xfrm>
          <a:prstGeom prst="roundRect">
            <a:avLst>
              <a:gd fmla="val 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lang="en">
                <a:solidFill>
                  <a:schemeClr val="dk1"/>
                </a:solidFill>
                <a:latin typeface="Hanken Grotesk"/>
                <a:ea typeface="Hanken Grotesk"/>
                <a:cs typeface="Hanken Grotesk"/>
                <a:sym typeface="Hanken Grotesk"/>
              </a:rPr>
              <a:t> </a:t>
            </a:r>
            <a:endParaRPr>
              <a:solidFill>
                <a:schemeClr val="dk1"/>
              </a:solidFill>
              <a:latin typeface="Hanken Grotesk"/>
              <a:ea typeface="Hanken Grotesk"/>
              <a:cs typeface="Hanken Grotesk"/>
              <a:sym typeface="Hanken Grotesk"/>
            </a:endParaRPr>
          </a:p>
        </p:txBody>
      </p:sp>
      <p:sp>
        <p:nvSpPr>
          <p:cNvPr id="253" name="Google Shape;253;p25"/>
          <p:cNvSpPr txBox="1"/>
          <p:nvPr>
            <p:ph type="title"/>
          </p:nvPr>
        </p:nvSpPr>
        <p:spPr>
          <a:xfrm>
            <a:off x="4228867" y="131799"/>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Font typeface="Hanken Grotesk"/>
              <a:buNone/>
              <a:defRPr sz="1200">
                <a:latin typeface="Hanken Grotesk"/>
                <a:ea typeface="Hanken Grotesk"/>
                <a:cs typeface="Hanken Grotesk"/>
                <a:sym typeface="Hanken Grotesk"/>
              </a:defRPr>
            </a:lvl1pPr>
            <a:lvl2pPr lvl="1" algn="ctr">
              <a:spcBef>
                <a:spcPts val="0"/>
              </a:spcBef>
              <a:spcAft>
                <a:spcPts val="0"/>
              </a:spcAft>
              <a:buSzPts val="1200"/>
              <a:buFont typeface="Hanken Grotesk"/>
              <a:buNone/>
              <a:defRPr sz="1200">
                <a:latin typeface="Hanken Grotesk"/>
                <a:ea typeface="Hanken Grotesk"/>
                <a:cs typeface="Hanken Grotesk"/>
                <a:sym typeface="Hanken Grotesk"/>
              </a:defRPr>
            </a:lvl2pPr>
            <a:lvl3pPr lvl="2" algn="ctr">
              <a:spcBef>
                <a:spcPts val="0"/>
              </a:spcBef>
              <a:spcAft>
                <a:spcPts val="0"/>
              </a:spcAft>
              <a:buSzPts val="1200"/>
              <a:buFont typeface="Hanken Grotesk"/>
              <a:buNone/>
              <a:defRPr sz="1200">
                <a:latin typeface="Hanken Grotesk"/>
                <a:ea typeface="Hanken Grotesk"/>
                <a:cs typeface="Hanken Grotesk"/>
                <a:sym typeface="Hanken Grotesk"/>
              </a:defRPr>
            </a:lvl3pPr>
            <a:lvl4pPr lvl="3" algn="ctr">
              <a:spcBef>
                <a:spcPts val="0"/>
              </a:spcBef>
              <a:spcAft>
                <a:spcPts val="0"/>
              </a:spcAft>
              <a:buSzPts val="1200"/>
              <a:buFont typeface="Hanken Grotesk"/>
              <a:buNone/>
              <a:defRPr sz="1200">
                <a:latin typeface="Hanken Grotesk"/>
                <a:ea typeface="Hanken Grotesk"/>
                <a:cs typeface="Hanken Grotesk"/>
                <a:sym typeface="Hanken Grotesk"/>
              </a:defRPr>
            </a:lvl4pPr>
            <a:lvl5pPr lvl="4" algn="ctr">
              <a:spcBef>
                <a:spcPts val="0"/>
              </a:spcBef>
              <a:spcAft>
                <a:spcPts val="0"/>
              </a:spcAft>
              <a:buSzPts val="1200"/>
              <a:buFont typeface="Hanken Grotesk"/>
              <a:buNone/>
              <a:defRPr sz="1200">
                <a:latin typeface="Hanken Grotesk"/>
                <a:ea typeface="Hanken Grotesk"/>
                <a:cs typeface="Hanken Grotesk"/>
                <a:sym typeface="Hanken Grotesk"/>
              </a:defRPr>
            </a:lvl5pPr>
            <a:lvl6pPr lvl="5" algn="ctr">
              <a:spcBef>
                <a:spcPts val="0"/>
              </a:spcBef>
              <a:spcAft>
                <a:spcPts val="0"/>
              </a:spcAft>
              <a:buSzPts val="1200"/>
              <a:buFont typeface="Hanken Grotesk"/>
              <a:buNone/>
              <a:defRPr sz="1200">
                <a:latin typeface="Hanken Grotesk"/>
                <a:ea typeface="Hanken Grotesk"/>
                <a:cs typeface="Hanken Grotesk"/>
                <a:sym typeface="Hanken Grotesk"/>
              </a:defRPr>
            </a:lvl6pPr>
            <a:lvl7pPr lvl="6" algn="ctr">
              <a:spcBef>
                <a:spcPts val="0"/>
              </a:spcBef>
              <a:spcAft>
                <a:spcPts val="0"/>
              </a:spcAft>
              <a:buSzPts val="1200"/>
              <a:buFont typeface="Hanken Grotesk"/>
              <a:buNone/>
              <a:defRPr sz="1200">
                <a:latin typeface="Hanken Grotesk"/>
                <a:ea typeface="Hanken Grotesk"/>
                <a:cs typeface="Hanken Grotesk"/>
                <a:sym typeface="Hanken Grotesk"/>
              </a:defRPr>
            </a:lvl7pPr>
            <a:lvl8pPr lvl="7" algn="ctr">
              <a:spcBef>
                <a:spcPts val="0"/>
              </a:spcBef>
              <a:spcAft>
                <a:spcPts val="0"/>
              </a:spcAft>
              <a:buSzPts val="1200"/>
              <a:buFont typeface="Hanken Grotesk"/>
              <a:buNone/>
              <a:defRPr sz="1200">
                <a:latin typeface="Hanken Grotesk"/>
                <a:ea typeface="Hanken Grotesk"/>
                <a:cs typeface="Hanken Grotesk"/>
                <a:sym typeface="Hanken Grotesk"/>
              </a:defRPr>
            </a:lvl8pPr>
            <a:lvl9pPr lvl="8" algn="ctr">
              <a:spcBef>
                <a:spcPts val="0"/>
              </a:spcBef>
              <a:spcAft>
                <a:spcPts val="0"/>
              </a:spcAft>
              <a:buSzPts val="1200"/>
              <a:buFont typeface="Hanken Grotesk"/>
              <a:buNone/>
              <a:defRPr sz="1200">
                <a:latin typeface="Hanken Grotesk"/>
                <a:ea typeface="Hanken Grotesk"/>
                <a:cs typeface="Hanken Grotesk"/>
                <a:sym typeface="Hanken Grotesk"/>
              </a:defRPr>
            </a:lvl9pPr>
          </a:lstStyle>
          <a:p/>
        </p:txBody>
      </p:sp>
      <p:sp>
        <p:nvSpPr>
          <p:cNvPr id="254" name="Google Shape;254;p25"/>
          <p:cNvSpPr txBox="1"/>
          <p:nvPr>
            <p:ph idx="2" type="title"/>
          </p:nvPr>
        </p:nvSpPr>
        <p:spPr>
          <a:xfrm>
            <a:off x="5723951" y="131799"/>
            <a:ext cx="14403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Font typeface="Hanken Grotesk"/>
              <a:buNone/>
              <a:defRPr sz="1200">
                <a:latin typeface="Hanken Grotesk"/>
                <a:ea typeface="Hanken Grotesk"/>
                <a:cs typeface="Hanken Grotesk"/>
                <a:sym typeface="Hanken Grotesk"/>
              </a:defRPr>
            </a:lvl1pPr>
            <a:lvl2pPr lvl="1" algn="ctr">
              <a:spcBef>
                <a:spcPts val="0"/>
              </a:spcBef>
              <a:spcAft>
                <a:spcPts val="0"/>
              </a:spcAft>
              <a:buSzPts val="1200"/>
              <a:buFont typeface="Hanken Grotesk"/>
              <a:buNone/>
              <a:defRPr sz="1200">
                <a:latin typeface="Hanken Grotesk"/>
                <a:ea typeface="Hanken Grotesk"/>
                <a:cs typeface="Hanken Grotesk"/>
                <a:sym typeface="Hanken Grotesk"/>
              </a:defRPr>
            </a:lvl2pPr>
            <a:lvl3pPr lvl="2" algn="ctr">
              <a:spcBef>
                <a:spcPts val="0"/>
              </a:spcBef>
              <a:spcAft>
                <a:spcPts val="0"/>
              </a:spcAft>
              <a:buSzPts val="1200"/>
              <a:buFont typeface="Hanken Grotesk"/>
              <a:buNone/>
              <a:defRPr sz="1200">
                <a:latin typeface="Hanken Grotesk"/>
                <a:ea typeface="Hanken Grotesk"/>
                <a:cs typeface="Hanken Grotesk"/>
                <a:sym typeface="Hanken Grotesk"/>
              </a:defRPr>
            </a:lvl3pPr>
            <a:lvl4pPr lvl="3" algn="ctr">
              <a:spcBef>
                <a:spcPts val="0"/>
              </a:spcBef>
              <a:spcAft>
                <a:spcPts val="0"/>
              </a:spcAft>
              <a:buSzPts val="1200"/>
              <a:buFont typeface="Hanken Grotesk"/>
              <a:buNone/>
              <a:defRPr sz="1200">
                <a:latin typeface="Hanken Grotesk"/>
                <a:ea typeface="Hanken Grotesk"/>
                <a:cs typeface="Hanken Grotesk"/>
                <a:sym typeface="Hanken Grotesk"/>
              </a:defRPr>
            </a:lvl4pPr>
            <a:lvl5pPr lvl="4" algn="ctr">
              <a:spcBef>
                <a:spcPts val="0"/>
              </a:spcBef>
              <a:spcAft>
                <a:spcPts val="0"/>
              </a:spcAft>
              <a:buSzPts val="1200"/>
              <a:buFont typeface="Hanken Grotesk"/>
              <a:buNone/>
              <a:defRPr sz="1200">
                <a:latin typeface="Hanken Grotesk"/>
                <a:ea typeface="Hanken Grotesk"/>
                <a:cs typeface="Hanken Grotesk"/>
                <a:sym typeface="Hanken Grotesk"/>
              </a:defRPr>
            </a:lvl5pPr>
            <a:lvl6pPr lvl="5" algn="ctr">
              <a:spcBef>
                <a:spcPts val="0"/>
              </a:spcBef>
              <a:spcAft>
                <a:spcPts val="0"/>
              </a:spcAft>
              <a:buSzPts val="1200"/>
              <a:buFont typeface="Hanken Grotesk"/>
              <a:buNone/>
              <a:defRPr sz="1200">
                <a:latin typeface="Hanken Grotesk"/>
                <a:ea typeface="Hanken Grotesk"/>
                <a:cs typeface="Hanken Grotesk"/>
                <a:sym typeface="Hanken Grotesk"/>
              </a:defRPr>
            </a:lvl6pPr>
            <a:lvl7pPr lvl="6" algn="ctr">
              <a:spcBef>
                <a:spcPts val="0"/>
              </a:spcBef>
              <a:spcAft>
                <a:spcPts val="0"/>
              </a:spcAft>
              <a:buSzPts val="1200"/>
              <a:buFont typeface="Hanken Grotesk"/>
              <a:buNone/>
              <a:defRPr sz="1200">
                <a:latin typeface="Hanken Grotesk"/>
                <a:ea typeface="Hanken Grotesk"/>
                <a:cs typeface="Hanken Grotesk"/>
                <a:sym typeface="Hanken Grotesk"/>
              </a:defRPr>
            </a:lvl7pPr>
            <a:lvl8pPr lvl="7" algn="ctr">
              <a:spcBef>
                <a:spcPts val="0"/>
              </a:spcBef>
              <a:spcAft>
                <a:spcPts val="0"/>
              </a:spcAft>
              <a:buSzPts val="1200"/>
              <a:buFont typeface="Hanken Grotesk"/>
              <a:buNone/>
              <a:defRPr sz="1200">
                <a:latin typeface="Hanken Grotesk"/>
                <a:ea typeface="Hanken Grotesk"/>
                <a:cs typeface="Hanken Grotesk"/>
                <a:sym typeface="Hanken Grotesk"/>
              </a:defRPr>
            </a:lvl8pPr>
            <a:lvl9pPr lvl="8" algn="ctr">
              <a:spcBef>
                <a:spcPts val="0"/>
              </a:spcBef>
              <a:spcAft>
                <a:spcPts val="0"/>
              </a:spcAft>
              <a:buSzPts val="1200"/>
              <a:buFont typeface="Hanken Grotesk"/>
              <a:buNone/>
              <a:defRPr sz="1200">
                <a:latin typeface="Hanken Grotesk"/>
                <a:ea typeface="Hanken Grotesk"/>
                <a:cs typeface="Hanken Grotesk"/>
                <a:sym typeface="Hanken Grotesk"/>
              </a:defRPr>
            </a:lvl9pPr>
          </a:lstStyle>
          <a:p/>
        </p:txBody>
      </p:sp>
      <p:sp>
        <p:nvSpPr>
          <p:cNvPr id="255" name="Google Shape;255;p25"/>
          <p:cNvSpPr txBox="1"/>
          <p:nvPr>
            <p:ph idx="3" type="title"/>
          </p:nvPr>
        </p:nvSpPr>
        <p:spPr>
          <a:xfrm>
            <a:off x="1314610" y="131799"/>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Font typeface="Hanken Grotesk"/>
              <a:buNone/>
              <a:defRPr sz="1200">
                <a:latin typeface="Hanken Grotesk"/>
                <a:ea typeface="Hanken Grotesk"/>
                <a:cs typeface="Hanken Grotesk"/>
                <a:sym typeface="Hanken Grotesk"/>
              </a:defRPr>
            </a:lvl1pPr>
            <a:lvl2pPr lvl="1" algn="ctr">
              <a:spcBef>
                <a:spcPts val="0"/>
              </a:spcBef>
              <a:spcAft>
                <a:spcPts val="0"/>
              </a:spcAft>
              <a:buSzPts val="1200"/>
              <a:buFont typeface="Hanken Grotesk"/>
              <a:buNone/>
              <a:defRPr sz="1200">
                <a:latin typeface="Hanken Grotesk"/>
                <a:ea typeface="Hanken Grotesk"/>
                <a:cs typeface="Hanken Grotesk"/>
                <a:sym typeface="Hanken Grotesk"/>
              </a:defRPr>
            </a:lvl2pPr>
            <a:lvl3pPr lvl="2" algn="ctr">
              <a:spcBef>
                <a:spcPts val="0"/>
              </a:spcBef>
              <a:spcAft>
                <a:spcPts val="0"/>
              </a:spcAft>
              <a:buSzPts val="1200"/>
              <a:buFont typeface="Hanken Grotesk"/>
              <a:buNone/>
              <a:defRPr sz="1200">
                <a:latin typeface="Hanken Grotesk"/>
                <a:ea typeface="Hanken Grotesk"/>
                <a:cs typeface="Hanken Grotesk"/>
                <a:sym typeface="Hanken Grotesk"/>
              </a:defRPr>
            </a:lvl3pPr>
            <a:lvl4pPr lvl="3" algn="ctr">
              <a:spcBef>
                <a:spcPts val="0"/>
              </a:spcBef>
              <a:spcAft>
                <a:spcPts val="0"/>
              </a:spcAft>
              <a:buSzPts val="1200"/>
              <a:buFont typeface="Hanken Grotesk"/>
              <a:buNone/>
              <a:defRPr sz="1200">
                <a:latin typeface="Hanken Grotesk"/>
                <a:ea typeface="Hanken Grotesk"/>
                <a:cs typeface="Hanken Grotesk"/>
                <a:sym typeface="Hanken Grotesk"/>
              </a:defRPr>
            </a:lvl4pPr>
            <a:lvl5pPr lvl="4" algn="ctr">
              <a:spcBef>
                <a:spcPts val="0"/>
              </a:spcBef>
              <a:spcAft>
                <a:spcPts val="0"/>
              </a:spcAft>
              <a:buSzPts val="1200"/>
              <a:buFont typeface="Hanken Grotesk"/>
              <a:buNone/>
              <a:defRPr sz="1200">
                <a:latin typeface="Hanken Grotesk"/>
                <a:ea typeface="Hanken Grotesk"/>
                <a:cs typeface="Hanken Grotesk"/>
                <a:sym typeface="Hanken Grotesk"/>
              </a:defRPr>
            </a:lvl5pPr>
            <a:lvl6pPr lvl="5" algn="ctr">
              <a:spcBef>
                <a:spcPts val="0"/>
              </a:spcBef>
              <a:spcAft>
                <a:spcPts val="0"/>
              </a:spcAft>
              <a:buSzPts val="1200"/>
              <a:buFont typeface="Hanken Grotesk"/>
              <a:buNone/>
              <a:defRPr sz="1200">
                <a:latin typeface="Hanken Grotesk"/>
                <a:ea typeface="Hanken Grotesk"/>
                <a:cs typeface="Hanken Grotesk"/>
                <a:sym typeface="Hanken Grotesk"/>
              </a:defRPr>
            </a:lvl6pPr>
            <a:lvl7pPr lvl="6" algn="ctr">
              <a:spcBef>
                <a:spcPts val="0"/>
              </a:spcBef>
              <a:spcAft>
                <a:spcPts val="0"/>
              </a:spcAft>
              <a:buSzPts val="1200"/>
              <a:buFont typeface="Hanken Grotesk"/>
              <a:buNone/>
              <a:defRPr sz="1200">
                <a:latin typeface="Hanken Grotesk"/>
                <a:ea typeface="Hanken Grotesk"/>
                <a:cs typeface="Hanken Grotesk"/>
                <a:sym typeface="Hanken Grotesk"/>
              </a:defRPr>
            </a:lvl7pPr>
            <a:lvl8pPr lvl="7" algn="ctr">
              <a:spcBef>
                <a:spcPts val="0"/>
              </a:spcBef>
              <a:spcAft>
                <a:spcPts val="0"/>
              </a:spcAft>
              <a:buSzPts val="1200"/>
              <a:buFont typeface="Hanken Grotesk"/>
              <a:buNone/>
              <a:defRPr sz="1200">
                <a:latin typeface="Hanken Grotesk"/>
                <a:ea typeface="Hanken Grotesk"/>
                <a:cs typeface="Hanken Grotesk"/>
                <a:sym typeface="Hanken Grotesk"/>
              </a:defRPr>
            </a:lvl8pPr>
            <a:lvl9pPr lvl="8" algn="ctr">
              <a:spcBef>
                <a:spcPts val="0"/>
              </a:spcBef>
              <a:spcAft>
                <a:spcPts val="0"/>
              </a:spcAft>
              <a:buSzPts val="1200"/>
              <a:buFont typeface="Hanken Grotesk"/>
              <a:buNone/>
              <a:defRPr sz="1200">
                <a:latin typeface="Hanken Grotesk"/>
                <a:ea typeface="Hanken Grotesk"/>
                <a:cs typeface="Hanken Grotesk"/>
                <a:sym typeface="Hanken Grotesk"/>
              </a:defRPr>
            </a:lvl9pPr>
          </a:lstStyle>
          <a:p/>
        </p:txBody>
      </p:sp>
      <p:sp>
        <p:nvSpPr>
          <p:cNvPr id="256" name="Google Shape;256;p25"/>
          <p:cNvSpPr txBox="1"/>
          <p:nvPr>
            <p:ph idx="4" type="title"/>
          </p:nvPr>
        </p:nvSpPr>
        <p:spPr>
          <a:xfrm>
            <a:off x="2777959" y="131799"/>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Font typeface="Hanken Grotesk"/>
              <a:buNone/>
              <a:defRPr sz="1200">
                <a:latin typeface="Hanken Grotesk"/>
                <a:ea typeface="Hanken Grotesk"/>
                <a:cs typeface="Hanken Grotesk"/>
                <a:sym typeface="Hanken Grotesk"/>
              </a:defRPr>
            </a:lvl1pPr>
            <a:lvl2pPr lvl="1" algn="ctr">
              <a:spcBef>
                <a:spcPts val="0"/>
              </a:spcBef>
              <a:spcAft>
                <a:spcPts val="0"/>
              </a:spcAft>
              <a:buSzPts val="1200"/>
              <a:buFont typeface="Hanken Grotesk"/>
              <a:buNone/>
              <a:defRPr sz="1200">
                <a:latin typeface="Hanken Grotesk"/>
                <a:ea typeface="Hanken Grotesk"/>
                <a:cs typeface="Hanken Grotesk"/>
                <a:sym typeface="Hanken Grotesk"/>
              </a:defRPr>
            </a:lvl2pPr>
            <a:lvl3pPr lvl="2" algn="ctr">
              <a:spcBef>
                <a:spcPts val="0"/>
              </a:spcBef>
              <a:spcAft>
                <a:spcPts val="0"/>
              </a:spcAft>
              <a:buSzPts val="1200"/>
              <a:buFont typeface="Hanken Grotesk"/>
              <a:buNone/>
              <a:defRPr sz="1200">
                <a:latin typeface="Hanken Grotesk"/>
                <a:ea typeface="Hanken Grotesk"/>
                <a:cs typeface="Hanken Grotesk"/>
                <a:sym typeface="Hanken Grotesk"/>
              </a:defRPr>
            </a:lvl3pPr>
            <a:lvl4pPr lvl="3" algn="ctr">
              <a:spcBef>
                <a:spcPts val="0"/>
              </a:spcBef>
              <a:spcAft>
                <a:spcPts val="0"/>
              </a:spcAft>
              <a:buSzPts val="1200"/>
              <a:buFont typeface="Hanken Grotesk"/>
              <a:buNone/>
              <a:defRPr sz="1200">
                <a:latin typeface="Hanken Grotesk"/>
                <a:ea typeface="Hanken Grotesk"/>
                <a:cs typeface="Hanken Grotesk"/>
                <a:sym typeface="Hanken Grotesk"/>
              </a:defRPr>
            </a:lvl4pPr>
            <a:lvl5pPr lvl="4" algn="ctr">
              <a:spcBef>
                <a:spcPts val="0"/>
              </a:spcBef>
              <a:spcAft>
                <a:spcPts val="0"/>
              </a:spcAft>
              <a:buSzPts val="1200"/>
              <a:buFont typeface="Hanken Grotesk"/>
              <a:buNone/>
              <a:defRPr sz="1200">
                <a:latin typeface="Hanken Grotesk"/>
                <a:ea typeface="Hanken Grotesk"/>
                <a:cs typeface="Hanken Grotesk"/>
                <a:sym typeface="Hanken Grotesk"/>
              </a:defRPr>
            </a:lvl5pPr>
            <a:lvl6pPr lvl="5" algn="ctr">
              <a:spcBef>
                <a:spcPts val="0"/>
              </a:spcBef>
              <a:spcAft>
                <a:spcPts val="0"/>
              </a:spcAft>
              <a:buSzPts val="1200"/>
              <a:buFont typeface="Hanken Grotesk"/>
              <a:buNone/>
              <a:defRPr sz="1200">
                <a:latin typeface="Hanken Grotesk"/>
                <a:ea typeface="Hanken Grotesk"/>
                <a:cs typeface="Hanken Grotesk"/>
                <a:sym typeface="Hanken Grotesk"/>
              </a:defRPr>
            </a:lvl6pPr>
            <a:lvl7pPr lvl="6" algn="ctr">
              <a:spcBef>
                <a:spcPts val="0"/>
              </a:spcBef>
              <a:spcAft>
                <a:spcPts val="0"/>
              </a:spcAft>
              <a:buSzPts val="1200"/>
              <a:buFont typeface="Hanken Grotesk"/>
              <a:buNone/>
              <a:defRPr sz="1200">
                <a:latin typeface="Hanken Grotesk"/>
                <a:ea typeface="Hanken Grotesk"/>
                <a:cs typeface="Hanken Grotesk"/>
                <a:sym typeface="Hanken Grotesk"/>
              </a:defRPr>
            </a:lvl7pPr>
            <a:lvl8pPr lvl="7" algn="ctr">
              <a:spcBef>
                <a:spcPts val="0"/>
              </a:spcBef>
              <a:spcAft>
                <a:spcPts val="0"/>
              </a:spcAft>
              <a:buSzPts val="1200"/>
              <a:buFont typeface="Hanken Grotesk"/>
              <a:buNone/>
              <a:defRPr sz="1200">
                <a:latin typeface="Hanken Grotesk"/>
                <a:ea typeface="Hanken Grotesk"/>
                <a:cs typeface="Hanken Grotesk"/>
                <a:sym typeface="Hanken Grotesk"/>
              </a:defRPr>
            </a:lvl8pPr>
            <a:lvl9pPr lvl="8" algn="ctr">
              <a:spcBef>
                <a:spcPts val="0"/>
              </a:spcBef>
              <a:spcAft>
                <a:spcPts val="0"/>
              </a:spcAft>
              <a:buSzPts val="1200"/>
              <a:buFont typeface="Hanken Grotesk"/>
              <a:buNone/>
              <a:defRPr sz="1200">
                <a:latin typeface="Hanken Grotesk"/>
                <a:ea typeface="Hanken Grotesk"/>
                <a:cs typeface="Hanken Grotesk"/>
                <a:sym typeface="Hanken Grotesk"/>
              </a:defRPr>
            </a:lvl9pPr>
          </a:lstStyle>
          <a:p/>
        </p:txBody>
      </p:sp>
      <p:sp>
        <p:nvSpPr>
          <p:cNvPr id="257" name="Google Shape;257;p25"/>
          <p:cNvSpPr txBox="1"/>
          <p:nvPr>
            <p:ph idx="5" type="title"/>
          </p:nvPr>
        </p:nvSpPr>
        <p:spPr>
          <a:xfrm>
            <a:off x="596525" y="753313"/>
            <a:ext cx="7062000" cy="615900"/>
          </a:xfrm>
          <a:prstGeom prst="rect">
            <a:avLst/>
          </a:prstGeom>
        </p:spPr>
        <p:txBody>
          <a:bodyPr anchorCtr="0" anchor="t" bIns="91425" lIns="91425" spcFirstLastPara="1" rIns="91425" wrap="square" tIns="0">
            <a:normAutofit/>
          </a:bodyPr>
          <a:lstStyle>
            <a:lvl1pPr lvl="0">
              <a:spcBef>
                <a:spcPts val="0"/>
              </a:spcBef>
              <a:spcAft>
                <a:spcPts val="0"/>
              </a:spcAft>
              <a:buSzPts val="2800"/>
              <a:buNone/>
              <a:defRPr sz="4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8" name="Google Shape;258;p25"/>
          <p:cNvSpPr txBox="1"/>
          <p:nvPr>
            <p:ph idx="1" type="subTitle"/>
          </p:nvPr>
        </p:nvSpPr>
        <p:spPr>
          <a:xfrm>
            <a:off x="1950863" y="1724125"/>
            <a:ext cx="1771200" cy="396000"/>
          </a:xfrm>
          <a:prstGeom prst="rect">
            <a:avLst/>
          </a:prstGeom>
        </p:spPr>
        <p:txBody>
          <a:bodyPr anchorCtr="0" anchor="t" bIns="90000" lIns="180000" spcFirstLastPara="1" rIns="0" wrap="square" tIns="90000">
            <a:normAutofit/>
          </a:bodyPr>
          <a:lstStyle>
            <a:lvl1pPr lvl="0">
              <a:spcBef>
                <a:spcPts val="0"/>
              </a:spcBef>
              <a:spcAft>
                <a:spcPts val="0"/>
              </a:spcAft>
              <a:buClr>
                <a:schemeClr val="dk1"/>
              </a:buClr>
              <a:buSzPts val="1400"/>
              <a:buFont typeface="Hanken Grotesk"/>
              <a:buNone/>
              <a:defRPr b="1"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9" name="Google Shape;259;p25"/>
          <p:cNvSpPr txBox="1"/>
          <p:nvPr>
            <p:ph idx="6" type="subTitle"/>
          </p:nvPr>
        </p:nvSpPr>
        <p:spPr>
          <a:xfrm>
            <a:off x="3726825" y="1724125"/>
            <a:ext cx="1771200" cy="396000"/>
          </a:xfrm>
          <a:prstGeom prst="rect">
            <a:avLst/>
          </a:prstGeom>
        </p:spPr>
        <p:txBody>
          <a:bodyPr anchorCtr="0" anchor="t" bIns="90000" lIns="180000" spcFirstLastPara="1" rIns="0" wrap="square" tIns="90000">
            <a:normAutofit/>
          </a:bodyPr>
          <a:lstStyle>
            <a:lvl1pPr lvl="0">
              <a:spcBef>
                <a:spcPts val="0"/>
              </a:spcBef>
              <a:spcAft>
                <a:spcPts val="0"/>
              </a:spcAft>
              <a:buClr>
                <a:schemeClr val="dk1"/>
              </a:buClr>
              <a:buSzPts val="1400"/>
              <a:buFont typeface="Hanken Grotesk"/>
              <a:buNone/>
              <a:defRPr b="1"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0" name="Google Shape;260;p25"/>
          <p:cNvSpPr txBox="1"/>
          <p:nvPr>
            <p:ph idx="7" type="subTitle"/>
          </p:nvPr>
        </p:nvSpPr>
        <p:spPr>
          <a:xfrm>
            <a:off x="5503900" y="1724125"/>
            <a:ext cx="1771200" cy="396000"/>
          </a:xfrm>
          <a:prstGeom prst="rect">
            <a:avLst/>
          </a:prstGeom>
        </p:spPr>
        <p:txBody>
          <a:bodyPr anchorCtr="0" anchor="t" bIns="90000" lIns="180000" spcFirstLastPara="1" rIns="0" wrap="square" tIns="90000">
            <a:normAutofit/>
          </a:bodyPr>
          <a:lstStyle>
            <a:lvl1pPr lvl="0">
              <a:spcBef>
                <a:spcPts val="0"/>
              </a:spcBef>
              <a:spcAft>
                <a:spcPts val="0"/>
              </a:spcAft>
              <a:buClr>
                <a:schemeClr val="dk1"/>
              </a:buClr>
              <a:buSzPts val="1400"/>
              <a:buFont typeface="Hanken Grotesk"/>
              <a:buNone/>
              <a:defRPr b="1"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1" name="Google Shape;261;p25"/>
          <p:cNvSpPr txBox="1"/>
          <p:nvPr>
            <p:ph idx="8" type="subTitle"/>
          </p:nvPr>
        </p:nvSpPr>
        <p:spPr>
          <a:xfrm>
            <a:off x="7282625" y="1724120"/>
            <a:ext cx="1771200" cy="396000"/>
          </a:xfrm>
          <a:prstGeom prst="rect">
            <a:avLst/>
          </a:prstGeom>
        </p:spPr>
        <p:txBody>
          <a:bodyPr anchorCtr="0" anchor="t" bIns="90000" lIns="180000" spcFirstLastPara="1" rIns="0" wrap="square" tIns="90000">
            <a:normAutofit/>
          </a:bodyPr>
          <a:lstStyle>
            <a:lvl1pPr lvl="0">
              <a:spcBef>
                <a:spcPts val="0"/>
              </a:spcBef>
              <a:spcAft>
                <a:spcPts val="0"/>
              </a:spcAft>
              <a:buClr>
                <a:schemeClr val="dk1"/>
              </a:buClr>
              <a:buSzPts val="1400"/>
              <a:buFont typeface="Hanken Grotesk"/>
              <a:buNone/>
              <a:defRPr b="1"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2" name="Google Shape;262;p25"/>
          <p:cNvSpPr txBox="1"/>
          <p:nvPr>
            <p:ph idx="9" type="subTitle"/>
          </p:nvPr>
        </p:nvSpPr>
        <p:spPr>
          <a:xfrm>
            <a:off x="337750" y="4207225"/>
            <a:ext cx="1339200" cy="154800"/>
          </a:xfrm>
          <a:prstGeom prst="rect">
            <a:avLst/>
          </a:prstGeom>
        </p:spPr>
        <p:txBody>
          <a:bodyPr anchorCtr="0" anchor="t" bIns="0" lIns="0" spcFirstLastPara="1" rIns="0" wrap="square" tIns="0">
            <a:normAutofit/>
          </a:bodyPr>
          <a:lstStyle>
            <a:lvl1pPr lvl="0" algn="ctr">
              <a:spcBef>
                <a:spcPts val="0"/>
              </a:spcBef>
              <a:spcAft>
                <a:spcPts val="0"/>
              </a:spcAft>
              <a:buClr>
                <a:schemeClr val="dk1"/>
              </a:buClr>
              <a:buSzPts val="1000"/>
              <a:buFont typeface="Hanken Grotesk"/>
              <a:buNone/>
              <a:defRPr/>
            </a:lvl1pPr>
            <a:lvl2pPr lvl="1" algn="ctr">
              <a:spcBef>
                <a:spcPts val="0"/>
              </a:spcBef>
              <a:spcAft>
                <a:spcPts val="0"/>
              </a:spcAft>
              <a:buSzPts val="1000"/>
              <a:buFont typeface="Hanken Grotesk"/>
              <a:buNone/>
              <a:defRPr/>
            </a:lvl2pPr>
            <a:lvl3pPr lvl="2" algn="ctr">
              <a:spcBef>
                <a:spcPts val="0"/>
              </a:spcBef>
              <a:spcAft>
                <a:spcPts val="0"/>
              </a:spcAft>
              <a:buSzPts val="1000"/>
              <a:buFont typeface="Hanken Grotesk"/>
              <a:buNone/>
              <a:defRPr/>
            </a:lvl3pPr>
            <a:lvl4pPr lvl="3" algn="ctr">
              <a:spcBef>
                <a:spcPts val="0"/>
              </a:spcBef>
              <a:spcAft>
                <a:spcPts val="0"/>
              </a:spcAft>
              <a:buSzPts val="1000"/>
              <a:buFont typeface="Hanken Grotesk"/>
              <a:buNone/>
              <a:defRPr/>
            </a:lvl4pPr>
            <a:lvl5pPr lvl="4" algn="ctr">
              <a:spcBef>
                <a:spcPts val="0"/>
              </a:spcBef>
              <a:spcAft>
                <a:spcPts val="0"/>
              </a:spcAft>
              <a:buSzPts val="1000"/>
              <a:buFont typeface="Hanken Grotesk"/>
              <a:buNone/>
              <a:defRPr/>
            </a:lvl5pPr>
            <a:lvl6pPr lvl="5" algn="ctr">
              <a:spcBef>
                <a:spcPts val="0"/>
              </a:spcBef>
              <a:spcAft>
                <a:spcPts val="0"/>
              </a:spcAft>
              <a:buSzPts val="1000"/>
              <a:buFont typeface="Hanken Grotesk"/>
              <a:buNone/>
              <a:defRPr/>
            </a:lvl6pPr>
            <a:lvl7pPr lvl="6" algn="ctr">
              <a:spcBef>
                <a:spcPts val="0"/>
              </a:spcBef>
              <a:spcAft>
                <a:spcPts val="0"/>
              </a:spcAft>
              <a:buSzPts val="1000"/>
              <a:buFont typeface="Hanken Grotesk"/>
              <a:buNone/>
              <a:defRPr/>
            </a:lvl7pPr>
            <a:lvl8pPr lvl="7" algn="ctr">
              <a:spcBef>
                <a:spcPts val="0"/>
              </a:spcBef>
              <a:spcAft>
                <a:spcPts val="0"/>
              </a:spcAft>
              <a:buSzPts val="1000"/>
              <a:buFont typeface="Hanken Grotesk"/>
              <a:buNone/>
              <a:defRPr/>
            </a:lvl8pPr>
            <a:lvl9pPr lvl="8" algn="ctr">
              <a:spcBef>
                <a:spcPts val="0"/>
              </a:spcBef>
              <a:spcAft>
                <a:spcPts val="0"/>
              </a:spcAft>
              <a:buSzPts val="1000"/>
              <a:buFont typeface="Hanken Grotesk"/>
              <a:buNone/>
              <a:defRPr/>
            </a:lvl9pPr>
          </a:lstStyle>
          <a:p/>
        </p:txBody>
      </p:sp>
      <p:sp>
        <p:nvSpPr>
          <p:cNvPr id="263" name="Google Shape;263;p25"/>
          <p:cNvSpPr txBox="1"/>
          <p:nvPr>
            <p:ph idx="13" type="subTitle"/>
          </p:nvPr>
        </p:nvSpPr>
        <p:spPr>
          <a:xfrm>
            <a:off x="337750" y="3737375"/>
            <a:ext cx="1339200" cy="154800"/>
          </a:xfrm>
          <a:prstGeom prst="rect">
            <a:avLst/>
          </a:prstGeom>
        </p:spPr>
        <p:txBody>
          <a:bodyPr anchorCtr="0" anchor="t" bIns="0" lIns="0" spcFirstLastPara="1" rIns="0" wrap="square" tIns="0">
            <a:normAutofit/>
          </a:bodyPr>
          <a:lstStyle>
            <a:lvl1pPr lvl="0" algn="ctr">
              <a:spcBef>
                <a:spcPts val="0"/>
              </a:spcBef>
              <a:spcAft>
                <a:spcPts val="0"/>
              </a:spcAft>
              <a:buClr>
                <a:schemeClr val="dk1"/>
              </a:buClr>
              <a:buSzPts val="1000"/>
              <a:buFont typeface="Hanken Grotesk"/>
              <a:buNone/>
              <a:defRPr/>
            </a:lvl1pPr>
            <a:lvl2pPr lvl="1" algn="ctr">
              <a:spcBef>
                <a:spcPts val="0"/>
              </a:spcBef>
              <a:spcAft>
                <a:spcPts val="0"/>
              </a:spcAft>
              <a:buSzPts val="1000"/>
              <a:buFont typeface="Hanken Grotesk"/>
              <a:buNone/>
              <a:defRPr/>
            </a:lvl2pPr>
            <a:lvl3pPr lvl="2" algn="ctr">
              <a:spcBef>
                <a:spcPts val="0"/>
              </a:spcBef>
              <a:spcAft>
                <a:spcPts val="0"/>
              </a:spcAft>
              <a:buSzPts val="1000"/>
              <a:buFont typeface="Hanken Grotesk"/>
              <a:buNone/>
              <a:defRPr/>
            </a:lvl3pPr>
            <a:lvl4pPr lvl="3" algn="ctr">
              <a:spcBef>
                <a:spcPts val="0"/>
              </a:spcBef>
              <a:spcAft>
                <a:spcPts val="0"/>
              </a:spcAft>
              <a:buSzPts val="1000"/>
              <a:buFont typeface="Hanken Grotesk"/>
              <a:buNone/>
              <a:defRPr/>
            </a:lvl4pPr>
            <a:lvl5pPr lvl="4" algn="ctr">
              <a:spcBef>
                <a:spcPts val="0"/>
              </a:spcBef>
              <a:spcAft>
                <a:spcPts val="0"/>
              </a:spcAft>
              <a:buSzPts val="1000"/>
              <a:buFont typeface="Hanken Grotesk"/>
              <a:buNone/>
              <a:defRPr/>
            </a:lvl5pPr>
            <a:lvl6pPr lvl="5" algn="ctr">
              <a:spcBef>
                <a:spcPts val="0"/>
              </a:spcBef>
              <a:spcAft>
                <a:spcPts val="0"/>
              </a:spcAft>
              <a:buSzPts val="1000"/>
              <a:buFont typeface="Hanken Grotesk"/>
              <a:buNone/>
              <a:defRPr/>
            </a:lvl6pPr>
            <a:lvl7pPr lvl="6" algn="ctr">
              <a:spcBef>
                <a:spcPts val="0"/>
              </a:spcBef>
              <a:spcAft>
                <a:spcPts val="0"/>
              </a:spcAft>
              <a:buSzPts val="1000"/>
              <a:buFont typeface="Hanken Grotesk"/>
              <a:buNone/>
              <a:defRPr/>
            </a:lvl7pPr>
            <a:lvl8pPr lvl="7" algn="ctr">
              <a:spcBef>
                <a:spcPts val="0"/>
              </a:spcBef>
              <a:spcAft>
                <a:spcPts val="0"/>
              </a:spcAft>
              <a:buSzPts val="1000"/>
              <a:buFont typeface="Hanken Grotesk"/>
              <a:buNone/>
              <a:defRPr/>
            </a:lvl8pPr>
            <a:lvl9pPr lvl="8" algn="ctr">
              <a:spcBef>
                <a:spcPts val="0"/>
              </a:spcBef>
              <a:spcAft>
                <a:spcPts val="0"/>
              </a:spcAft>
              <a:buSzPts val="1000"/>
              <a:buFont typeface="Hanken Grotesk"/>
              <a:buNone/>
              <a:defRPr/>
            </a:lvl9pPr>
          </a:lstStyle>
          <a:p/>
        </p:txBody>
      </p:sp>
      <p:sp>
        <p:nvSpPr>
          <p:cNvPr id="264" name="Google Shape;264;p25"/>
          <p:cNvSpPr txBox="1"/>
          <p:nvPr>
            <p:ph idx="14" type="subTitle"/>
          </p:nvPr>
        </p:nvSpPr>
        <p:spPr>
          <a:xfrm>
            <a:off x="337750" y="3247775"/>
            <a:ext cx="1339200" cy="154800"/>
          </a:xfrm>
          <a:prstGeom prst="rect">
            <a:avLst/>
          </a:prstGeom>
        </p:spPr>
        <p:txBody>
          <a:bodyPr anchorCtr="0" anchor="t" bIns="0" lIns="0" spcFirstLastPara="1" rIns="0" wrap="square" tIns="0">
            <a:normAutofit/>
          </a:bodyPr>
          <a:lstStyle>
            <a:lvl1pPr lvl="0" algn="ctr">
              <a:spcBef>
                <a:spcPts val="0"/>
              </a:spcBef>
              <a:spcAft>
                <a:spcPts val="0"/>
              </a:spcAft>
              <a:buClr>
                <a:schemeClr val="dk1"/>
              </a:buClr>
              <a:buSzPts val="1000"/>
              <a:buFont typeface="Hanken Grotesk"/>
              <a:buNone/>
              <a:defRPr/>
            </a:lvl1pPr>
            <a:lvl2pPr lvl="1" algn="ctr">
              <a:spcBef>
                <a:spcPts val="0"/>
              </a:spcBef>
              <a:spcAft>
                <a:spcPts val="0"/>
              </a:spcAft>
              <a:buSzPts val="1000"/>
              <a:buFont typeface="Hanken Grotesk"/>
              <a:buNone/>
              <a:defRPr/>
            </a:lvl2pPr>
            <a:lvl3pPr lvl="2" algn="ctr">
              <a:spcBef>
                <a:spcPts val="0"/>
              </a:spcBef>
              <a:spcAft>
                <a:spcPts val="0"/>
              </a:spcAft>
              <a:buSzPts val="1000"/>
              <a:buFont typeface="Hanken Grotesk"/>
              <a:buNone/>
              <a:defRPr/>
            </a:lvl3pPr>
            <a:lvl4pPr lvl="3" algn="ctr">
              <a:spcBef>
                <a:spcPts val="0"/>
              </a:spcBef>
              <a:spcAft>
                <a:spcPts val="0"/>
              </a:spcAft>
              <a:buSzPts val="1000"/>
              <a:buFont typeface="Hanken Grotesk"/>
              <a:buNone/>
              <a:defRPr/>
            </a:lvl4pPr>
            <a:lvl5pPr lvl="4" algn="ctr">
              <a:spcBef>
                <a:spcPts val="0"/>
              </a:spcBef>
              <a:spcAft>
                <a:spcPts val="0"/>
              </a:spcAft>
              <a:buSzPts val="1000"/>
              <a:buFont typeface="Hanken Grotesk"/>
              <a:buNone/>
              <a:defRPr/>
            </a:lvl5pPr>
            <a:lvl6pPr lvl="5" algn="ctr">
              <a:spcBef>
                <a:spcPts val="0"/>
              </a:spcBef>
              <a:spcAft>
                <a:spcPts val="0"/>
              </a:spcAft>
              <a:buSzPts val="1000"/>
              <a:buFont typeface="Hanken Grotesk"/>
              <a:buNone/>
              <a:defRPr/>
            </a:lvl6pPr>
            <a:lvl7pPr lvl="6" algn="ctr">
              <a:spcBef>
                <a:spcPts val="0"/>
              </a:spcBef>
              <a:spcAft>
                <a:spcPts val="0"/>
              </a:spcAft>
              <a:buSzPts val="1000"/>
              <a:buFont typeface="Hanken Grotesk"/>
              <a:buNone/>
              <a:defRPr/>
            </a:lvl7pPr>
            <a:lvl8pPr lvl="7" algn="ctr">
              <a:spcBef>
                <a:spcPts val="0"/>
              </a:spcBef>
              <a:spcAft>
                <a:spcPts val="0"/>
              </a:spcAft>
              <a:buSzPts val="1000"/>
              <a:buFont typeface="Hanken Grotesk"/>
              <a:buNone/>
              <a:defRPr/>
            </a:lvl8pPr>
            <a:lvl9pPr lvl="8" algn="ctr">
              <a:spcBef>
                <a:spcPts val="0"/>
              </a:spcBef>
              <a:spcAft>
                <a:spcPts val="0"/>
              </a:spcAft>
              <a:buSzPts val="1000"/>
              <a:buFont typeface="Hanken Grotesk"/>
              <a:buNone/>
              <a:defRPr/>
            </a:lvl9pPr>
          </a:lstStyle>
          <a:p/>
        </p:txBody>
      </p:sp>
      <p:sp>
        <p:nvSpPr>
          <p:cNvPr id="265" name="Google Shape;265;p25"/>
          <p:cNvSpPr txBox="1"/>
          <p:nvPr>
            <p:ph idx="15" type="subTitle"/>
          </p:nvPr>
        </p:nvSpPr>
        <p:spPr>
          <a:xfrm>
            <a:off x="337750" y="2758175"/>
            <a:ext cx="1339200" cy="154800"/>
          </a:xfrm>
          <a:prstGeom prst="rect">
            <a:avLst/>
          </a:prstGeom>
        </p:spPr>
        <p:txBody>
          <a:bodyPr anchorCtr="0" anchor="t" bIns="0" lIns="0" spcFirstLastPara="1" rIns="0" wrap="square" tIns="0">
            <a:normAutofit/>
          </a:bodyPr>
          <a:lstStyle>
            <a:lvl1pPr lvl="0" algn="ctr">
              <a:spcBef>
                <a:spcPts val="0"/>
              </a:spcBef>
              <a:spcAft>
                <a:spcPts val="0"/>
              </a:spcAft>
              <a:buClr>
                <a:schemeClr val="dk1"/>
              </a:buClr>
              <a:buSzPts val="1000"/>
              <a:buFont typeface="Hanken Grotesk"/>
              <a:buNone/>
              <a:defRPr/>
            </a:lvl1pPr>
            <a:lvl2pPr lvl="1" algn="ctr">
              <a:spcBef>
                <a:spcPts val="0"/>
              </a:spcBef>
              <a:spcAft>
                <a:spcPts val="0"/>
              </a:spcAft>
              <a:buSzPts val="1000"/>
              <a:buFont typeface="Hanken Grotesk"/>
              <a:buNone/>
              <a:defRPr/>
            </a:lvl2pPr>
            <a:lvl3pPr lvl="2" algn="ctr">
              <a:spcBef>
                <a:spcPts val="0"/>
              </a:spcBef>
              <a:spcAft>
                <a:spcPts val="0"/>
              </a:spcAft>
              <a:buSzPts val="1000"/>
              <a:buFont typeface="Hanken Grotesk"/>
              <a:buNone/>
              <a:defRPr/>
            </a:lvl3pPr>
            <a:lvl4pPr lvl="3" algn="ctr">
              <a:spcBef>
                <a:spcPts val="0"/>
              </a:spcBef>
              <a:spcAft>
                <a:spcPts val="0"/>
              </a:spcAft>
              <a:buSzPts val="1000"/>
              <a:buFont typeface="Hanken Grotesk"/>
              <a:buNone/>
              <a:defRPr/>
            </a:lvl4pPr>
            <a:lvl5pPr lvl="4" algn="ctr">
              <a:spcBef>
                <a:spcPts val="0"/>
              </a:spcBef>
              <a:spcAft>
                <a:spcPts val="0"/>
              </a:spcAft>
              <a:buSzPts val="1000"/>
              <a:buFont typeface="Hanken Grotesk"/>
              <a:buNone/>
              <a:defRPr/>
            </a:lvl5pPr>
            <a:lvl6pPr lvl="5" algn="ctr">
              <a:spcBef>
                <a:spcPts val="0"/>
              </a:spcBef>
              <a:spcAft>
                <a:spcPts val="0"/>
              </a:spcAft>
              <a:buSzPts val="1000"/>
              <a:buFont typeface="Hanken Grotesk"/>
              <a:buNone/>
              <a:defRPr/>
            </a:lvl6pPr>
            <a:lvl7pPr lvl="6" algn="ctr">
              <a:spcBef>
                <a:spcPts val="0"/>
              </a:spcBef>
              <a:spcAft>
                <a:spcPts val="0"/>
              </a:spcAft>
              <a:buSzPts val="1000"/>
              <a:buFont typeface="Hanken Grotesk"/>
              <a:buNone/>
              <a:defRPr/>
            </a:lvl7pPr>
            <a:lvl8pPr lvl="7" algn="ctr">
              <a:spcBef>
                <a:spcPts val="0"/>
              </a:spcBef>
              <a:spcAft>
                <a:spcPts val="0"/>
              </a:spcAft>
              <a:buSzPts val="1000"/>
              <a:buFont typeface="Hanken Grotesk"/>
              <a:buNone/>
              <a:defRPr/>
            </a:lvl8pPr>
            <a:lvl9pPr lvl="8" algn="ctr">
              <a:spcBef>
                <a:spcPts val="0"/>
              </a:spcBef>
              <a:spcAft>
                <a:spcPts val="0"/>
              </a:spcAft>
              <a:buSzPts val="1000"/>
              <a:buFont typeface="Hanken Grotesk"/>
              <a:buNone/>
              <a:defRPr/>
            </a:lvl9pPr>
          </a:lstStyle>
          <a:p/>
        </p:txBody>
      </p:sp>
      <p:sp>
        <p:nvSpPr>
          <p:cNvPr id="266" name="Google Shape;266;p25"/>
          <p:cNvSpPr txBox="1"/>
          <p:nvPr>
            <p:ph idx="16" type="subTitle"/>
          </p:nvPr>
        </p:nvSpPr>
        <p:spPr>
          <a:xfrm>
            <a:off x="337750" y="2268575"/>
            <a:ext cx="1339200" cy="154800"/>
          </a:xfrm>
          <a:prstGeom prst="rect">
            <a:avLst/>
          </a:prstGeom>
        </p:spPr>
        <p:txBody>
          <a:bodyPr anchorCtr="0" anchor="t" bIns="0" lIns="0" spcFirstLastPara="1" rIns="0" wrap="square" tIns="0">
            <a:normAutofit/>
          </a:bodyPr>
          <a:lstStyle>
            <a:lvl1pPr lvl="0" algn="ctr">
              <a:spcBef>
                <a:spcPts val="0"/>
              </a:spcBef>
              <a:spcAft>
                <a:spcPts val="0"/>
              </a:spcAft>
              <a:buClr>
                <a:schemeClr val="dk1"/>
              </a:buClr>
              <a:buSzPts val="1000"/>
              <a:buFont typeface="Hanken Grotesk"/>
              <a:buNone/>
              <a:defRPr/>
            </a:lvl1pPr>
            <a:lvl2pPr lvl="1" algn="ctr">
              <a:spcBef>
                <a:spcPts val="0"/>
              </a:spcBef>
              <a:spcAft>
                <a:spcPts val="0"/>
              </a:spcAft>
              <a:buSzPts val="1000"/>
              <a:buFont typeface="Hanken Grotesk"/>
              <a:buNone/>
              <a:defRPr/>
            </a:lvl2pPr>
            <a:lvl3pPr lvl="2" algn="ctr">
              <a:spcBef>
                <a:spcPts val="0"/>
              </a:spcBef>
              <a:spcAft>
                <a:spcPts val="0"/>
              </a:spcAft>
              <a:buSzPts val="1000"/>
              <a:buFont typeface="Hanken Grotesk"/>
              <a:buNone/>
              <a:defRPr/>
            </a:lvl3pPr>
            <a:lvl4pPr lvl="3" algn="ctr">
              <a:spcBef>
                <a:spcPts val="0"/>
              </a:spcBef>
              <a:spcAft>
                <a:spcPts val="0"/>
              </a:spcAft>
              <a:buSzPts val="1000"/>
              <a:buFont typeface="Hanken Grotesk"/>
              <a:buNone/>
              <a:defRPr/>
            </a:lvl4pPr>
            <a:lvl5pPr lvl="4" algn="ctr">
              <a:spcBef>
                <a:spcPts val="0"/>
              </a:spcBef>
              <a:spcAft>
                <a:spcPts val="0"/>
              </a:spcAft>
              <a:buSzPts val="1000"/>
              <a:buFont typeface="Hanken Grotesk"/>
              <a:buNone/>
              <a:defRPr/>
            </a:lvl5pPr>
            <a:lvl6pPr lvl="5" algn="ctr">
              <a:spcBef>
                <a:spcPts val="0"/>
              </a:spcBef>
              <a:spcAft>
                <a:spcPts val="0"/>
              </a:spcAft>
              <a:buSzPts val="1000"/>
              <a:buFont typeface="Hanken Grotesk"/>
              <a:buNone/>
              <a:defRPr/>
            </a:lvl6pPr>
            <a:lvl7pPr lvl="6" algn="ctr">
              <a:spcBef>
                <a:spcPts val="0"/>
              </a:spcBef>
              <a:spcAft>
                <a:spcPts val="0"/>
              </a:spcAft>
              <a:buSzPts val="1000"/>
              <a:buFont typeface="Hanken Grotesk"/>
              <a:buNone/>
              <a:defRPr/>
            </a:lvl7pPr>
            <a:lvl8pPr lvl="7" algn="ctr">
              <a:spcBef>
                <a:spcPts val="0"/>
              </a:spcBef>
              <a:spcAft>
                <a:spcPts val="0"/>
              </a:spcAft>
              <a:buSzPts val="1000"/>
              <a:buFont typeface="Hanken Grotesk"/>
              <a:buNone/>
              <a:defRPr/>
            </a:lvl8pPr>
            <a:lvl9pPr lvl="8" algn="ctr">
              <a:spcBef>
                <a:spcPts val="0"/>
              </a:spcBef>
              <a:spcAft>
                <a:spcPts val="0"/>
              </a:spcAft>
              <a:buSzPts val="1000"/>
              <a:buFont typeface="Hanken Grotesk"/>
              <a:buNone/>
              <a:defRPr/>
            </a:lvl9pPr>
          </a:lstStyle>
          <a:p/>
        </p:txBody>
      </p:sp>
      <p:sp>
        <p:nvSpPr>
          <p:cNvPr id="267" name="Google Shape;267;p25"/>
          <p:cNvSpPr txBox="1"/>
          <p:nvPr>
            <p:ph idx="17" type="body"/>
          </p:nvPr>
        </p:nvSpPr>
        <p:spPr>
          <a:xfrm>
            <a:off x="7279013" y="420722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68" name="Google Shape;268;p25"/>
          <p:cNvSpPr txBox="1"/>
          <p:nvPr>
            <p:ph idx="18" type="body"/>
          </p:nvPr>
        </p:nvSpPr>
        <p:spPr>
          <a:xfrm>
            <a:off x="7279013" y="373647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69" name="Google Shape;269;p25"/>
          <p:cNvSpPr txBox="1"/>
          <p:nvPr>
            <p:ph idx="19" type="body"/>
          </p:nvPr>
        </p:nvSpPr>
        <p:spPr>
          <a:xfrm>
            <a:off x="7279013" y="324732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70" name="Google Shape;270;p25"/>
          <p:cNvSpPr txBox="1"/>
          <p:nvPr>
            <p:ph idx="20" type="body"/>
          </p:nvPr>
        </p:nvSpPr>
        <p:spPr>
          <a:xfrm>
            <a:off x="7279013" y="2758013"/>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71" name="Google Shape;271;p25"/>
          <p:cNvSpPr txBox="1"/>
          <p:nvPr>
            <p:ph idx="21" type="body"/>
          </p:nvPr>
        </p:nvSpPr>
        <p:spPr>
          <a:xfrm>
            <a:off x="7279013" y="2268713"/>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72" name="Google Shape;272;p25"/>
          <p:cNvSpPr txBox="1"/>
          <p:nvPr>
            <p:ph idx="22" type="body"/>
          </p:nvPr>
        </p:nvSpPr>
        <p:spPr>
          <a:xfrm>
            <a:off x="5503913" y="420722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73" name="Google Shape;273;p25"/>
          <p:cNvSpPr txBox="1"/>
          <p:nvPr>
            <p:ph idx="23" type="body"/>
          </p:nvPr>
        </p:nvSpPr>
        <p:spPr>
          <a:xfrm>
            <a:off x="5503913" y="373647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74" name="Google Shape;274;p25"/>
          <p:cNvSpPr txBox="1"/>
          <p:nvPr>
            <p:ph idx="24" type="body"/>
          </p:nvPr>
        </p:nvSpPr>
        <p:spPr>
          <a:xfrm>
            <a:off x="5503913" y="324732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75" name="Google Shape;275;p25"/>
          <p:cNvSpPr txBox="1"/>
          <p:nvPr>
            <p:ph idx="25" type="body"/>
          </p:nvPr>
        </p:nvSpPr>
        <p:spPr>
          <a:xfrm>
            <a:off x="5503913" y="2758013"/>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76" name="Google Shape;276;p25"/>
          <p:cNvSpPr txBox="1"/>
          <p:nvPr>
            <p:ph idx="26" type="body"/>
          </p:nvPr>
        </p:nvSpPr>
        <p:spPr>
          <a:xfrm>
            <a:off x="5503913" y="2268713"/>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77" name="Google Shape;277;p25"/>
          <p:cNvSpPr txBox="1"/>
          <p:nvPr>
            <p:ph idx="27" type="body"/>
          </p:nvPr>
        </p:nvSpPr>
        <p:spPr>
          <a:xfrm>
            <a:off x="3722638" y="420722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78" name="Google Shape;278;p25"/>
          <p:cNvSpPr txBox="1"/>
          <p:nvPr>
            <p:ph idx="28" type="body"/>
          </p:nvPr>
        </p:nvSpPr>
        <p:spPr>
          <a:xfrm>
            <a:off x="3722638" y="373647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79" name="Google Shape;279;p25"/>
          <p:cNvSpPr txBox="1"/>
          <p:nvPr>
            <p:ph idx="29" type="body"/>
          </p:nvPr>
        </p:nvSpPr>
        <p:spPr>
          <a:xfrm>
            <a:off x="3722638" y="324732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80" name="Google Shape;280;p25"/>
          <p:cNvSpPr txBox="1"/>
          <p:nvPr>
            <p:ph idx="30" type="body"/>
          </p:nvPr>
        </p:nvSpPr>
        <p:spPr>
          <a:xfrm>
            <a:off x="3722638" y="2758013"/>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81" name="Google Shape;281;p25"/>
          <p:cNvSpPr txBox="1"/>
          <p:nvPr>
            <p:ph idx="31" type="body"/>
          </p:nvPr>
        </p:nvSpPr>
        <p:spPr>
          <a:xfrm>
            <a:off x="3722638" y="2268713"/>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82" name="Google Shape;282;p25"/>
          <p:cNvSpPr txBox="1"/>
          <p:nvPr>
            <p:ph idx="32" type="body"/>
          </p:nvPr>
        </p:nvSpPr>
        <p:spPr>
          <a:xfrm>
            <a:off x="1941375" y="420722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83" name="Google Shape;283;p25"/>
          <p:cNvSpPr txBox="1"/>
          <p:nvPr>
            <p:ph idx="33" type="body"/>
          </p:nvPr>
        </p:nvSpPr>
        <p:spPr>
          <a:xfrm>
            <a:off x="1941375" y="373647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84" name="Google Shape;284;p25"/>
          <p:cNvSpPr txBox="1"/>
          <p:nvPr>
            <p:ph idx="34" type="body"/>
          </p:nvPr>
        </p:nvSpPr>
        <p:spPr>
          <a:xfrm>
            <a:off x="1941375" y="324732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85" name="Google Shape;285;p25"/>
          <p:cNvSpPr txBox="1"/>
          <p:nvPr>
            <p:ph idx="35" type="body"/>
          </p:nvPr>
        </p:nvSpPr>
        <p:spPr>
          <a:xfrm>
            <a:off x="1941375" y="2758013"/>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86" name="Google Shape;286;p25"/>
          <p:cNvSpPr txBox="1"/>
          <p:nvPr>
            <p:ph idx="36" type="body"/>
          </p:nvPr>
        </p:nvSpPr>
        <p:spPr>
          <a:xfrm>
            <a:off x="1941375" y="2268713"/>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and folder background 2">
  <p:cSld name="CUSTOM_1_1_1_3">
    <p:spTree>
      <p:nvGrpSpPr>
        <p:cNvPr id="287" name="Shape 287"/>
        <p:cNvGrpSpPr/>
        <p:nvPr/>
      </p:nvGrpSpPr>
      <p:grpSpPr>
        <a:xfrm>
          <a:off x="0" y="0"/>
          <a:ext cx="0" cy="0"/>
          <a:chOff x="0" y="0"/>
          <a:chExt cx="0" cy="0"/>
        </a:xfrm>
      </p:grpSpPr>
      <p:sp>
        <p:nvSpPr>
          <p:cNvPr id="288" name="Google Shape;288;p26"/>
          <p:cNvSpPr/>
          <p:nvPr/>
        </p:nvSpPr>
        <p:spPr>
          <a:xfrm>
            <a:off x="-2450" y="486600"/>
            <a:ext cx="9144000" cy="4656900"/>
          </a:xfrm>
          <a:prstGeom prst="roundRect">
            <a:avLst>
              <a:gd fmla="val 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lang="en">
                <a:solidFill>
                  <a:schemeClr val="dk1"/>
                </a:solidFill>
                <a:latin typeface="Hanken Grotesk"/>
                <a:ea typeface="Hanken Grotesk"/>
                <a:cs typeface="Hanken Grotesk"/>
                <a:sym typeface="Hanken Grotesk"/>
              </a:rPr>
              <a:t> </a:t>
            </a:r>
            <a:endParaRPr>
              <a:solidFill>
                <a:schemeClr val="dk1"/>
              </a:solidFill>
              <a:latin typeface="Hanken Grotesk"/>
              <a:ea typeface="Hanken Grotesk"/>
              <a:cs typeface="Hanken Grotesk"/>
              <a:sym typeface="Hanken Grotesk"/>
            </a:endParaRPr>
          </a:p>
        </p:txBody>
      </p:sp>
      <p:sp>
        <p:nvSpPr>
          <p:cNvPr id="289" name="Google Shape;289;p26"/>
          <p:cNvSpPr txBox="1"/>
          <p:nvPr>
            <p:ph type="title"/>
          </p:nvPr>
        </p:nvSpPr>
        <p:spPr>
          <a:xfrm>
            <a:off x="4228867" y="131799"/>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Font typeface="Hanken Grotesk"/>
              <a:buNone/>
              <a:defRPr sz="1200">
                <a:latin typeface="Hanken Grotesk"/>
                <a:ea typeface="Hanken Grotesk"/>
                <a:cs typeface="Hanken Grotesk"/>
                <a:sym typeface="Hanken Grotesk"/>
              </a:defRPr>
            </a:lvl1pPr>
            <a:lvl2pPr lvl="1" algn="ctr">
              <a:spcBef>
                <a:spcPts val="0"/>
              </a:spcBef>
              <a:spcAft>
                <a:spcPts val="0"/>
              </a:spcAft>
              <a:buSzPts val="1200"/>
              <a:buFont typeface="Hanken Grotesk"/>
              <a:buNone/>
              <a:defRPr sz="1200">
                <a:latin typeface="Hanken Grotesk"/>
                <a:ea typeface="Hanken Grotesk"/>
                <a:cs typeface="Hanken Grotesk"/>
                <a:sym typeface="Hanken Grotesk"/>
              </a:defRPr>
            </a:lvl2pPr>
            <a:lvl3pPr lvl="2" algn="ctr">
              <a:spcBef>
                <a:spcPts val="0"/>
              </a:spcBef>
              <a:spcAft>
                <a:spcPts val="0"/>
              </a:spcAft>
              <a:buSzPts val="1200"/>
              <a:buFont typeface="Hanken Grotesk"/>
              <a:buNone/>
              <a:defRPr sz="1200">
                <a:latin typeface="Hanken Grotesk"/>
                <a:ea typeface="Hanken Grotesk"/>
                <a:cs typeface="Hanken Grotesk"/>
                <a:sym typeface="Hanken Grotesk"/>
              </a:defRPr>
            </a:lvl3pPr>
            <a:lvl4pPr lvl="3" algn="ctr">
              <a:spcBef>
                <a:spcPts val="0"/>
              </a:spcBef>
              <a:spcAft>
                <a:spcPts val="0"/>
              </a:spcAft>
              <a:buSzPts val="1200"/>
              <a:buFont typeface="Hanken Grotesk"/>
              <a:buNone/>
              <a:defRPr sz="1200">
                <a:latin typeface="Hanken Grotesk"/>
                <a:ea typeface="Hanken Grotesk"/>
                <a:cs typeface="Hanken Grotesk"/>
                <a:sym typeface="Hanken Grotesk"/>
              </a:defRPr>
            </a:lvl4pPr>
            <a:lvl5pPr lvl="4" algn="ctr">
              <a:spcBef>
                <a:spcPts val="0"/>
              </a:spcBef>
              <a:spcAft>
                <a:spcPts val="0"/>
              </a:spcAft>
              <a:buSzPts val="1200"/>
              <a:buFont typeface="Hanken Grotesk"/>
              <a:buNone/>
              <a:defRPr sz="1200">
                <a:latin typeface="Hanken Grotesk"/>
                <a:ea typeface="Hanken Grotesk"/>
                <a:cs typeface="Hanken Grotesk"/>
                <a:sym typeface="Hanken Grotesk"/>
              </a:defRPr>
            </a:lvl5pPr>
            <a:lvl6pPr lvl="5" algn="ctr">
              <a:spcBef>
                <a:spcPts val="0"/>
              </a:spcBef>
              <a:spcAft>
                <a:spcPts val="0"/>
              </a:spcAft>
              <a:buSzPts val="1200"/>
              <a:buFont typeface="Hanken Grotesk"/>
              <a:buNone/>
              <a:defRPr sz="1200">
                <a:latin typeface="Hanken Grotesk"/>
                <a:ea typeface="Hanken Grotesk"/>
                <a:cs typeface="Hanken Grotesk"/>
                <a:sym typeface="Hanken Grotesk"/>
              </a:defRPr>
            </a:lvl6pPr>
            <a:lvl7pPr lvl="6" algn="ctr">
              <a:spcBef>
                <a:spcPts val="0"/>
              </a:spcBef>
              <a:spcAft>
                <a:spcPts val="0"/>
              </a:spcAft>
              <a:buSzPts val="1200"/>
              <a:buFont typeface="Hanken Grotesk"/>
              <a:buNone/>
              <a:defRPr sz="1200">
                <a:latin typeface="Hanken Grotesk"/>
                <a:ea typeface="Hanken Grotesk"/>
                <a:cs typeface="Hanken Grotesk"/>
                <a:sym typeface="Hanken Grotesk"/>
              </a:defRPr>
            </a:lvl7pPr>
            <a:lvl8pPr lvl="7" algn="ctr">
              <a:spcBef>
                <a:spcPts val="0"/>
              </a:spcBef>
              <a:spcAft>
                <a:spcPts val="0"/>
              </a:spcAft>
              <a:buSzPts val="1200"/>
              <a:buFont typeface="Hanken Grotesk"/>
              <a:buNone/>
              <a:defRPr sz="1200">
                <a:latin typeface="Hanken Grotesk"/>
                <a:ea typeface="Hanken Grotesk"/>
                <a:cs typeface="Hanken Grotesk"/>
                <a:sym typeface="Hanken Grotesk"/>
              </a:defRPr>
            </a:lvl8pPr>
            <a:lvl9pPr lvl="8" algn="ctr">
              <a:spcBef>
                <a:spcPts val="0"/>
              </a:spcBef>
              <a:spcAft>
                <a:spcPts val="0"/>
              </a:spcAft>
              <a:buSzPts val="1200"/>
              <a:buFont typeface="Hanken Grotesk"/>
              <a:buNone/>
              <a:defRPr sz="1200">
                <a:latin typeface="Hanken Grotesk"/>
                <a:ea typeface="Hanken Grotesk"/>
                <a:cs typeface="Hanken Grotesk"/>
                <a:sym typeface="Hanken Grotesk"/>
              </a:defRPr>
            </a:lvl9pPr>
          </a:lstStyle>
          <a:p/>
        </p:txBody>
      </p:sp>
      <p:sp>
        <p:nvSpPr>
          <p:cNvPr id="290" name="Google Shape;290;p26"/>
          <p:cNvSpPr txBox="1"/>
          <p:nvPr>
            <p:ph idx="2" type="title"/>
          </p:nvPr>
        </p:nvSpPr>
        <p:spPr>
          <a:xfrm>
            <a:off x="5723951" y="131799"/>
            <a:ext cx="14403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Font typeface="Hanken Grotesk"/>
              <a:buNone/>
              <a:defRPr sz="1200">
                <a:latin typeface="Hanken Grotesk"/>
                <a:ea typeface="Hanken Grotesk"/>
                <a:cs typeface="Hanken Grotesk"/>
                <a:sym typeface="Hanken Grotesk"/>
              </a:defRPr>
            </a:lvl1pPr>
            <a:lvl2pPr lvl="1" algn="ctr">
              <a:spcBef>
                <a:spcPts val="0"/>
              </a:spcBef>
              <a:spcAft>
                <a:spcPts val="0"/>
              </a:spcAft>
              <a:buSzPts val="1200"/>
              <a:buFont typeface="Hanken Grotesk"/>
              <a:buNone/>
              <a:defRPr sz="1200">
                <a:latin typeface="Hanken Grotesk"/>
                <a:ea typeface="Hanken Grotesk"/>
                <a:cs typeface="Hanken Grotesk"/>
                <a:sym typeface="Hanken Grotesk"/>
              </a:defRPr>
            </a:lvl2pPr>
            <a:lvl3pPr lvl="2" algn="ctr">
              <a:spcBef>
                <a:spcPts val="0"/>
              </a:spcBef>
              <a:spcAft>
                <a:spcPts val="0"/>
              </a:spcAft>
              <a:buSzPts val="1200"/>
              <a:buFont typeface="Hanken Grotesk"/>
              <a:buNone/>
              <a:defRPr sz="1200">
                <a:latin typeface="Hanken Grotesk"/>
                <a:ea typeface="Hanken Grotesk"/>
                <a:cs typeface="Hanken Grotesk"/>
                <a:sym typeface="Hanken Grotesk"/>
              </a:defRPr>
            </a:lvl3pPr>
            <a:lvl4pPr lvl="3" algn="ctr">
              <a:spcBef>
                <a:spcPts val="0"/>
              </a:spcBef>
              <a:spcAft>
                <a:spcPts val="0"/>
              </a:spcAft>
              <a:buSzPts val="1200"/>
              <a:buFont typeface="Hanken Grotesk"/>
              <a:buNone/>
              <a:defRPr sz="1200">
                <a:latin typeface="Hanken Grotesk"/>
                <a:ea typeface="Hanken Grotesk"/>
                <a:cs typeface="Hanken Grotesk"/>
                <a:sym typeface="Hanken Grotesk"/>
              </a:defRPr>
            </a:lvl4pPr>
            <a:lvl5pPr lvl="4" algn="ctr">
              <a:spcBef>
                <a:spcPts val="0"/>
              </a:spcBef>
              <a:spcAft>
                <a:spcPts val="0"/>
              </a:spcAft>
              <a:buSzPts val="1200"/>
              <a:buFont typeface="Hanken Grotesk"/>
              <a:buNone/>
              <a:defRPr sz="1200">
                <a:latin typeface="Hanken Grotesk"/>
                <a:ea typeface="Hanken Grotesk"/>
                <a:cs typeface="Hanken Grotesk"/>
                <a:sym typeface="Hanken Grotesk"/>
              </a:defRPr>
            </a:lvl5pPr>
            <a:lvl6pPr lvl="5" algn="ctr">
              <a:spcBef>
                <a:spcPts val="0"/>
              </a:spcBef>
              <a:spcAft>
                <a:spcPts val="0"/>
              </a:spcAft>
              <a:buSzPts val="1200"/>
              <a:buFont typeface="Hanken Grotesk"/>
              <a:buNone/>
              <a:defRPr sz="1200">
                <a:latin typeface="Hanken Grotesk"/>
                <a:ea typeface="Hanken Grotesk"/>
                <a:cs typeface="Hanken Grotesk"/>
                <a:sym typeface="Hanken Grotesk"/>
              </a:defRPr>
            </a:lvl6pPr>
            <a:lvl7pPr lvl="6" algn="ctr">
              <a:spcBef>
                <a:spcPts val="0"/>
              </a:spcBef>
              <a:spcAft>
                <a:spcPts val="0"/>
              </a:spcAft>
              <a:buSzPts val="1200"/>
              <a:buFont typeface="Hanken Grotesk"/>
              <a:buNone/>
              <a:defRPr sz="1200">
                <a:latin typeface="Hanken Grotesk"/>
                <a:ea typeface="Hanken Grotesk"/>
                <a:cs typeface="Hanken Grotesk"/>
                <a:sym typeface="Hanken Grotesk"/>
              </a:defRPr>
            </a:lvl7pPr>
            <a:lvl8pPr lvl="7" algn="ctr">
              <a:spcBef>
                <a:spcPts val="0"/>
              </a:spcBef>
              <a:spcAft>
                <a:spcPts val="0"/>
              </a:spcAft>
              <a:buSzPts val="1200"/>
              <a:buFont typeface="Hanken Grotesk"/>
              <a:buNone/>
              <a:defRPr sz="1200">
                <a:latin typeface="Hanken Grotesk"/>
                <a:ea typeface="Hanken Grotesk"/>
                <a:cs typeface="Hanken Grotesk"/>
                <a:sym typeface="Hanken Grotesk"/>
              </a:defRPr>
            </a:lvl8pPr>
            <a:lvl9pPr lvl="8" algn="ctr">
              <a:spcBef>
                <a:spcPts val="0"/>
              </a:spcBef>
              <a:spcAft>
                <a:spcPts val="0"/>
              </a:spcAft>
              <a:buSzPts val="1200"/>
              <a:buFont typeface="Hanken Grotesk"/>
              <a:buNone/>
              <a:defRPr sz="1200">
                <a:latin typeface="Hanken Grotesk"/>
                <a:ea typeface="Hanken Grotesk"/>
                <a:cs typeface="Hanken Grotesk"/>
                <a:sym typeface="Hanken Grotesk"/>
              </a:defRPr>
            </a:lvl9pPr>
          </a:lstStyle>
          <a:p/>
        </p:txBody>
      </p:sp>
      <p:sp>
        <p:nvSpPr>
          <p:cNvPr id="291" name="Google Shape;291;p26"/>
          <p:cNvSpPr txBox="1"/>
          <p:nvPr>
            <p:ph idx="3" type="title"/>
          </p:nvPr>
        </p:nvSpPr>
        <p:spPr>
          <a:xfrm>
            <a:off x="1314610" y="131799"/>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Font typeface="Hanken Grotesk"/>
              <a:buNone/>
              <a:defRPr sz="1200">
                <a:latin typeface="Hanken Grotesk"/>
                <a:ea typeface="Hanken Grotesk"/>
                <a:cs typeface="Hanken Grotesk"/>
                <a:sym typeface="Hanken Grotesk"/>
              </a:defRPr>
            </a:lvl1pPr>
            <a:lvl2pPr lvl="1" algn="ctr">
              <a:spcBef>
                <a:spcPts val="0"/>
              </a:spcBef>
              <a:spcAft>
                <a:spcPts val="0"/>
              </a:spcAft>
              <a:buSzPts val="1200"/>
              <a:buFont typeface="Hanken Grotesk"/>
              <a:buNone/>
              <a:defRPr sz="1200">
                <a:latin typeface="Hanken Grotesk"/>
                <a:ea typeface="Hanken Grotesk"/>
                <a:cs typeface="Hanken Grotesk"/>
                <a:sym typeface="Hanken Grotesk"/>
              </a:defRPr>
            </a:lvl2pPr>
            <a:lvl3pPr lvl="2" algn="ctr">
              <a:spcBef>
                <a:spcPts val="0"/>
              </a:spcBef>
              <a:spcAft>
                <a:spcPts val="0"/>
              </a:spcAft>
              <a:buSzPts val="1200"/>
              <a:buFont typeface="Hanken Grotesk"/>
              <a:buNone/>
              <a:defRPr sz="1200">
                <a:latin typeface="Hanken Grotesk"/>
                <a:ea typeface="Hanken Grotesk"/>
                <a:cs typeface="Hanken Grotesk"/>
                <a:sym typeface="Hanken Grotesk"/>
              </a:defRPr>
            </a:lvl3pPr>
            <a:lvl4pPr lvl="3" algn="ctr">
              <a:spcBef>
                <a:spcPts val="0"/>
              </a:spcBef>
              <a:spcAft>
                <a:spcPts val="0"/>
              </a:spcAft>
              <a:buSzPts val="1200"/>
              <a:buFont typeface="Hanken Grotesk"/>
              <a:buNone/>
              <a:defRPr sz="1200">
                <a:latin typeface="Hanken Grotesk"/>
                <a:ea typeface="Hanken Grotesk"/>
                <a:cs typeface="Hanken Grotesk"/>
                <a:sym typeface="Hanken Grotesk"/>
              </a:defRPr>
            </a:lvl4pPr>
            <a:lvl5pPr lvl="4" algn="ctr">
              <a:spcBef>
                <a:spcPts val="0"/>
              </a:spcBef>
              <a:spcAft>
                <a:spcPts val="0"/>
              </a:spcAft>
              <a:buSzPts val="1200"/>
              <a:buFont typeface="Hanken Grotesk"/>
              <a:buNone/>
              <a:defRPr sz="1200">
                <a:latin typeface="Hanken Grotesk"/>
                <a:ea typeface="Hanken Grotesk"/>
                <a:cs typeface="Hanken Grotesk"/>
                <a:sym typeface="Hanken Grotesk"/>
              </a:defRPr>
            </a:lvl5pPr>
            <a:lvl6pPr lvl="5" algn="ctr">
              <a:spcBef>
                <a:spcPts val="0"/>
              </a:spcBef>
              <a:spcAft>
                <a:spcPts val="0"/>
              </a:spcAft>
              <a:buSzPts val="1200"/>
              <a:buFont typeface="Hanken Grotesk"/>
              <a:buNone/>
              <a:defRPr sz="1200">
                <a:latin typeface="Hanken Grotesk"/>
                <a:ea typeface="Hanken Grotesk"/>
                <a:cs typeface="Hanken Grotesk"/>
                <a:sym typeface="Hanken Grotesk"/>
              </a:defRPr>
            </a:lvl6pPr>
            <a:lvl7pPr lvl="6" algn="ctr">
              <a:spcBef>
                <a:spcPts val="0"/>
              </a:spcBef>
              <a:spcAft>
                <a:spcPts val="0"/>
              </a:spcAft>
              <a:buSzPts val="1200"/>
              <a:buFont typeface="Hanken Grotesk"/>
              <a:buNone/>
              <a:defRPr sz="1200">
                <a:latin typeface="Hanken Grotesk"/>
                <a:ea typeface="Hanken Grotesk"/>
                <a:cs typeface="Hanken Grotesk"/>
                <a:sym typeface="Hanken Grotesk"/>
              </a:defRPr>
            </a:lvl7pPr>
            <a:lvl8pPr lvl="7" algn="ctr">
              <a:spcBef>
                <a:spcPts val="0"/>
              </a:spcBef>
              <a:spcAft>
                <a:spcPts val="0"/>
              </a:spcAft>
              <a:buSzPts val="1200"/>
              <a:buFont typeface="Hanken Grotesk"/>
              <a:buNone/>
              <a:defRPr sz="1200">
                <a:latin typeface="Hanken Grotesk"/>
                <a:ea typeface="Hanken Grotesk"/>
                <a:cs typeface="Hanken Grotesk"/>
                <a:sym typeface="Hanken Grotesk"/>
              </a:defRPr>
            </a:lvl8pPr>
            <a:lvl9pPr lvl="8" algn="ctr">
              <a:spcBef>
                <a:spcPts val="0"/>
              </a:spcBef>
              <a:spcAft>
                <a:spcPts val="0"/>
              </a:spcAft>
              <a:buSzPts val="1200"/>
              <a:buFont typeface="Hanken Grotesk"/>
              <a:buNone/>
              <a:defRPr sz="1200">
                <a:latin typeface="Hanken Grotesk"/>
                <a:ea typeface="Hanken Grotesk"/>
                <a:cs typeface="Hanken Grotesk"/>
                <a:sym typeface="Hanken Grotesk"/>
              </a:defRPr>
            </a:lvl9pPr>
          </a:lstStyle>
          <a:p/>
        </p:txBody>
      </p:sp>
      <p:sp>
        <p:nvSpPr>
          <p:cNvPr id="292" name="Google Shape;292;p26"/>
          <p:cNvSpPr txBox="1"/>
          <p:nvPr>
            <p:ph idx="4" type="title"/>
          </p:nvPr>
        </p:nvSpPr>
        <p:spPr>
          <a:xfrm>
            <a:off x="2777959" y="131799"/>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Font typeface="Hanken Grotesk"/>
              <a:buNone/>
              <a:defRPr sz="1200">
                <a:latin typeface="Hanken Grotesk"/>
                <a:ea typeface="Hanken Grotesk"/>
                <a:cs typeface="Hanken Grotesk"/>
                <a:sym typeface="Hanken Grotesk"/>
              </a:defRPr>
            </a:lvl1pPr>
            <a:lvl2pPr lvl="1" algn="ctr">
              <a:spcBef>
                <a:spcPts val="0"/>
              </a:spcBef>
              <a:spcAft>
                <a:spcPts val="0"/>
              </a:spcAft>
              <a:buSzPts val="1200"/>
              <a:buFont typeface="Hanken Grotesk"/>
              <a:buNone/>
              <a:defRPr sz="1200">
                <a:latin typeface="Hanken Grotesk"/>
                <a:ea typeface="Hanken Grotesk"/>
                <a:cs typeface="Hanken Grotesk"/>
                <a:sym typeface="Hanken Grotesk"/>
              </a:defRPr>
            </a:lvl2pPr>
            <a:lvl3pPr lvl="2" algn="ctr">
              <a:spcBef>
                <a:spcPts val="0"/>
              </a:spcBef>
              <a:spcAft>
                <a:spcPts val="0"/>
              </a:spcAft>
              <a:buSzPts val="1200"/>
              <a:buFont typeface="Hanken Grotesk"/>
              <a:buNone/>
              <a:defRPr sz="1200">
                <a:latin typeface="Hanken Grotesk"/>
                <a:ea typeface="Hanken Grotesk"/>
                <a:cs typeface="Hanken Grotesk"/>
                <a:sym typeface="Hanken Grotesk"/>
              </a:defRPr>
            </a:lvl3pPr>
            <a:lvl4pPr lvl="3" algn="ctr">
              <a:spcBef>
                <a:spcPts val="0"/>
              </a:spcBef>
              <a:spcAft>
                <a:spcPts val="0"/>
              </a:spcAft>
              <a:buSzPts val="1200"/>
              <a:buFont typeface="Hanken Grotesk"/>
              <a:buNone/>
              <a:defRPr sz="1200">
                <a:latin typeface="Hanken Grotesk"/>
                <a:ea typeface="Hanken Grotesk"/>
                <a:cs typeface="Hanken Grotesk"/>
                <a:sym typeface="Hanken Grotesk"/>
              </a:defRPr>
            </a:lvl4pPr>
            <a:lvl5pPr lvl="4" algn="ctr">
              <a:spcBef>
                <a:spcPts val="0"/>
              </a:spcBef>
              <a:spcAft>
                <a:spcPts val="0"/>
              </a:spcAft>
              <a:buSzPts val="1200"/>
              <a:buFont typeface="Hanken Grotesk"/>
              <a:buNone/>
              <a:defRPr sz="1200">
                <a:latin typeface="Hanken Grotesk"/>
                <a:ea typeface="Hanken Grotesk"/>
                <a:cs typeface="Hanken Grotesk"/>
                <a:sym typeface="Hanken Grotesk"/>
              </a:defRPr>
            </a:lvl5pPr>
            <a:lvl6pPr lvl="5" algn="ctr">
              <a:spcBef>
                <a:spcPts val="0"/>
              </a:spcBef>
              <a:spcAft>
                <a:spcPts val="0"/>
              </a:spcAft>
              <a:buSzPts val="1200"/>
              <a:buFont typeface="Hanken Grotesk"/>
              <a:buNone/>
              <a:defRPr sz="1200">
                <a:latin typeface="Hanken Grotesk"/>
                <a:ea typeface="Hanken Grotesk"/>
                <a:cs typeface="Hanken Grotesk"/>
                <a:sym typeface="Hanken Grotesk"/>
              </a:defRPr>
            </a:lvl6pPr>
            <a:lvl7pPr lvl="6" algn="ctr">
              <a:spcBef>
                <a:spcPts val="0"/>
              </a:spcBef>
              <a:spcAft>
                <a:spcPts val="0"/>
              </a:spcAft>
              <a:buSzPts val="1200"/>
              <a:buFont typeface="Hanken Grotesk"/>
              <a:buNone/>
              <a:defRPr sz="1200">
                <a:latin typeface="Hanken Grotesk"/>
                <a:ea typeface="Hanken Grotesk"/>
                <a:cs typeface="Hanken Grotesk"/>
                <a:sym typeface="Hanken Grotesk"/>
              </a:defRPr>
            </a:lvl7pPr>
            <a:lvl8pPr lvl="7" algn="ctr">
              <a:spcBef>
                <a:spcPts val="0"/>
              </a:spcBef>
              <a:spcAft>
                <a:spcPts val="0"/>
              </a:spcAft>
              <a:buSzPts val="1200"/>
              <a:buFont typeface="Hanken Grotesk"/>
              <a:buNone/>
              <a:defRPr sz="1200">
                <a:latin typeface="Hanken Grotesk"/>
                <a:ea typeface="Hanken Grotesk"/>
                <a:cs typeface="Hanken Grotesk"/>
                <a:sym typeface="Hanken Grotesk"/>
              </a:defRPr>
            </a:lvl8pPr>
            <a:lvl9pPr lvl="8" algn="ctr">
              <a:spcBef>
                <a:spcPts val="0"/>
              </a:spcBef>
              <a:spcAft>
                <a:spcPts val="0"/>
              </a:spcAft>
              <a:buSzPts val="1200"/>
              <a:buFont typeface="Hanken Grotesk"/>
              <a:buNone/>
              <a:defRPr sz="1200">
                <a:latin typeface="Hanken Grotesk"/>
                <a:ea typeface="Hanken Grotesk"/>
                <a:cs typeface="Hanken Grotesk"/>
                <a:sym typeface="Hanken Grotesk"/>
              </a:defRPr>
            </a:lvl9pPr>
          </a:lstStyle>
          <a:p/>
        </p:txBody>
      </p:sp>
      <p:sp>
        <p:nvSpPr>
          <p:cNvPr id="293" name="Google Shape;293;p26"/>
          <p:cNvSpPr txBox="1"/>
          <p:nvPr>
            <p:ph idx="1" type="body"/>
          </p:nvPr>
        </p:nvSpPr>
        <p:spPr>
          <a:xfrm>
            <a:off x="7279013" y="420722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94" name="Google Shape;294;p26"/>
          <p:cNvSpPr txBox="1"/>
          <p:nvPr>
            <p:ph idx="5" type="body"/>
          </p:nvPr>
        </p:nvSpPr>
        <p:spPr>
          <a:xfrm>
            <a:off x="7279013" y="373647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95" name="Google Shape;295;p26"/>
          <p:cNvSpPr txBox="1"/>
          <p:nvPr>
            <p:ph idx="6" type="body"/>
          </p:nvPr>
        </p:nvSpPr>
        <p:spPr>
          <a:xfrm>
            <a:off x="7279013" y="324732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96" name="Google Shape;296;p26"/>
          <p:cNvSpPr txBox="1"/>
          <p:nvPr>
            <p:ph idx="7" type="body"/>
          </p:nvPr>
        </p:nvSpPr>
        <p:spPr>
          <a:xfrm>
            <a:off x="7279013" y="2758013"/>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97" name="Google Shape;297;p26"/>
          <p:cNvSpPr txBox="1"/>
          <p:nvPr>
            <p:ph idx="8" type="body"/>
          </p:nvPr>
        </p:nvSpPr>
        <p:spPr>
          <a:xfrm>
            <a:off x="7279013" y="2268713"/>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98" name="Google Shape;298;p26"/>
          <p:cNvSpPr txBox="1"/>
          <p:nvPr>
            <p:ph idx="9" type="body"/>
          </p:nvPr>
        </p:nvSpPr>
        <p:spPr>
          <a:xfrm>
            <a:off x="5503913" y="420722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99" name="Google Shape;299;p26"/>
          <p:cNvSpPr txBox="1"/>
          <p:nvPr>
            <p:ph idx="13" type="body"/>
          </p:nvPr>
        </p:nvSpPr>
        <p:spPr>
          <a:xfrm>
            <a:off x="5503913" y="373647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00" name="Google Shape;300;p26"/>
          <p:cNvSpPr txBox="1"/>
          <p:nvPr>
            <p:ph idx="14" type="body"/>
          </p:nvPr>
        </p:nvSpPr>
        <p:spPr>
          <a:xfrm>
            <a:off x="5503913" y="324732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01" name="Google Shape;301;p26"/>
          <p:cNvSpPr txBox="1"/>
          <p:nvPr>
            <p:ph idx="15" type="body"/>
          </p:nvPr>
        </p:nvSpPr>
        <p:spPr>
          <a:xfrm>
            <a:off x="5503913" y="2758013"/>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02" name="Google Shape;302;p26"/>
          <p:cNvSpPr txBox="1"/>
          <p:nvPr>
            <p:ph idx="16" type="body"/>
          </p:nvPr>
        </p:nvSpPr>
        <p:spPr>
          <a:xfrm>
            <a:off x="5503913" y="2268713"/>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03" name="Google Shape;303;p26"/>
          <p:cNvSpPr txBox="1"/>
          <p:nvPr>
            <p:ph idx="17" type="body"/>
          </p:nvPr>
        </p:nvSpPr>
        <p:spPr>
          <a:xfrm>
            <a:off x="3722638" y="420722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04" name="Google Shape;304;p26"/>
          <p:cNvSpPr txBox="1"/>
          <p:nvPr>
            <p:ph idx="18" type="body"/>
          </p:nvPr>
        </p:nvSpPr>
        <p:spPr>
          <a:xfrm>
            <a:off x="3722638" y="373647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05" name="Google Shape;305;p26"/>
          <p:cNvSpPr txBox="1"/>
          <p:nvPr>
            <p:ph idx="19" type="body"/>
          </p:nvPr>
        </p:nvSpPr>
        <p:spPr>
          <a:xfrm>
            <a:off x="3722638" y="324732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06" name="Google Shape;306;p26"/>
          <p:cNvSpPr txBox="1"/>
          <p:nvPr>
            <p:ph idx="20" type="body"/>
          </p:nvPr>
        </p:nvSpPr>
        <p:spPr>
          <a:xfrm>
            <a:off x="3722638" y="2758013"/>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07" name="Google Shape;307;p26"/>
          <p:cNvSpPr txBox="1"/>
          <p:nvPr>
            <p:ph idx="21" type="body"/>
          </p:nvPr>
        </p:nvSpPr>
        <p:spPr>
          <a:xfrm>
            <a:off x="3722638" y="2268713"/>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08" name="Google Shape;308;p26"/>
          <p:cNvSpPr txBox="1"/>
          <p:nvPr>
            <p:ph idx="22" type="body"/>
          </p:nvPr>
        </p:nvSpPr>
        <p:spPr>
          <a:xfrm>
            <a:off x="1941375" y="420722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09" name="Google Shape;309;p26"/>
          <p:cNvSpPr txBox="1"/>
          <p:nvPr>
            <p:ph idx="23" type="body"/>
          </p:nvPr>
        </p:nvSpPr>
        <p:spPr>
          <a:xfrm>
            <a:off x="1941375" y="373647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10" name="Google Shape;310;p26"/>
          <p:cNvSpPr txBox="1"/>
          <p:nvPr>
            <p:ph idx="24" type="body"/>
          </p:nvPr>
        </p:nvSpPr>
        <p:spPr>
          <a:xfrm>
            <a:off x="1941375" y="324732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11" name="Google Shape;311;p26"/>
          <p:cNvSpPr txBox="1"/>
          <p:nvPr>
            <p:ph idx="25" type="body"/>
          </p:nvPr>
        </p:nvSpPr>
        <p:spPr>
          <a:xfrm>
            <a:off x="1941375" y="2758013"/>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12" name="Google Shape;312;p26"/>
          <p:cNvSpPr txBox="1"/>
          <p:nvPr>
            <p:ph idx="26" type="body"/>
          </p:nvPr>
        </p:nvSpPr>
        <p:spPr>
          <a:xfrm>
            <a:off x="1941375" y="2268713"/>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13" name="Google Shape;313;p26"/>
          <p:cNvSpPr txBox="1"/>
          <p:nvPr>
            <p:ph idx="27" type="subTitle"/>
          </p:nvPr>
        </p:nvSpPr>
        <p:spPr>
          <a:xfrm>
            <a:off x="7282625" y="1724120"/>
            <a:ext cx="1771200" cy="396000"/>
          </a:xfrm>
          <a:prstGeom prst="rect">
            <a:avLst/>
          </a:prstGeom>
        </p:spPr>
        <p:txBody>
          <a:bodyPr anchorCtr="0" anchor="t" bIns="90000" lIns="180000" spcFirstLastPara="1" rIns="0" wrap="square" tIns="90000">
            <a:normAutofit/>
          </a:bodyPr>
          <a:lstStyle>
            <a:lvl1pPr lvl="0">
              <a:spcBef>
                <a:spcPts val="0"/>
              </a:spcBef>
              <a:spcAft>
                <a:spcPts val="0"/>
              </a:spcAft>
              <a:buClr>
                <a:schemeClr val="dk1"/>
              </a:buClr>
              <a:buSzPts val="1400"/>
              <a:buFont typeface="Hanken Grotesk"/>
              <a:buNone/>
              <a:defRPr b="1"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4" name="Google Shape;314;p26"/>
          <p:cNvSpPr txBox="1"/>
          <p:nvPr>
            <p:ph idx="28" type="subTitle"/>
          </p:nvPr>
        </p:nvSpPr>
        <p:spPr>
          <a:xfrm>
            <a:off x="337750" y="4207225"/>
            <a:ext cx="1339200" cy="154800"/>
          </a:xfrm>
          <a:prstGeom prst="rect">
            <a:avLst/>
          </a:prstGeom>
        </p:spPr>
        <p:txBody>
          <a:bodyPr anchorCtr="0" anchor="t" bIns="0" lIns="0" spcFirstLastPara="1" rIns="0" wrap="square" tIns="0">
            <a:normAutofit/>
          </a:bodyPr>
          <a:lstStyle>
            <a:lvl1pPr lvl="0">
              <a:spcBef>
                <a:spcPts val="0"/>
              </a:spcBef>
              <a:spcAft>
                <a:spcPts val="0"/>
              </a:spcAft>
              <a:buClr>
                <a:schemeClr val="dk1"/>
              </a:buClr>
              <a:buSzPts val="1000"/>
              <a:buFont typeface="Hanken Grotesk"/>
              <a:buNone/>
              <a:defRPr b="1"/>
            </a:lvl1pPr>
            <a:lvl2pPr lvl="1">
              <a:spcBef>
                <a:spcPts val="0"/>
              </a:spcBef>
              <a:spcAft>
                <a:spcPts val="0"/>
              </a:spcAft>
              <a:buSzPts val="1000"/>
              <a:buFont typeface="Hanken Grotesk"/>
              <a:buNone/>
              <a:defRPr b="1"/>
            </a:lvl2pPr>
            <a:lvl3pPr lvl="2">
              <a:spcBef>
                <a:spcPts val="0"/>
              </a:spcBef>
              <a:spcAft>
                <a:spcPts val="0"/>
              </a:spcAft>
              <a:buSzPts val="1000"/>
              <a:buFont typeface="Hanken Grotesk"/>
              <a:buNone/>
              <a:defRPr b="1"/>
            </a:lvl3pPr>
            <a:lvl4pPr lvl="3">
              <a:spcBef>
                <a:spcPts val="0"/>
              </a:spcBef>
              <a:spcAft>
                <a:spcPts val="0"/>
              </a:spcAft>
              <a:buSzPts val="1000"/>
              <a:buFont typeface="Hanken Grotesk"/>
              <a:buNone/>
              <a:defRPr b="1"/>
            </a:lvl4pPr>
            <a:lvl5pPr lvl="4">
              <a:spcBef>
                <a:spcPts val="0"/>
              </a:spcBef>
              <a:spcAft>
                <a:spcPts val="0"/>
              </a:spcAft>
              <a:buSzPts val="1000"/>
              <a:buFont typeface="Hanken Grotesk"/>
              <a:buNone/>
              <a:defRPr b="1"/>
            </a:lvl5pPr>
            <a:lvl6pPr lvl="5">
              <a:spcBef>
                <a:spcPts val="0"/>
              </a:spcBef>
              <a:spcAft>
                <a:spcPts val="0"/>
              </a:spcAft>
              <a:buSzPts val="1000"/>
              <a:buFont typeface="Hanken Grotesk"/>
              <a:buNone/>
              <a:defRPr b="1"/>
            </a:lvl6pPr>
            <a:lvl7pPr lvl="6">
              <a:spcBef>
                <a:spcPts val="0"/>
              </a:spcBef>
              <a:spcAft>
                <a:spcPts val="0"/>
              </a:spcAft>
              <a:buSzPts val="1000"/>
              <a:buFont typeface="Hanken Grotesk"/>
              <a:buNone/>
              <a:defRPr b="1"/>
            </a:lvl7pPr>
            <a:lvl8pPr lvl="7">
              <a:spcBef>
                <a:spcPts val="0"/>
              </a:spcBef>
              <a:spcAft>
                <a:spcPts val="0"/>
              </a:spcAft>
              <a:buSzPts val="1000"/>
              <a:buFont typeface="Hanken Grotesk"/>
              <a:buNone/>
              <a:defRPr b="1"/>
            </a:lvl8pPr>
            <a:lvl9pPr lvl="8">
              <a:spcBef>
                <a:spcPts val="0"/>
              </a:spcBef>
              <a:spcAft>
                <a:spcPts val="0"/>
              </a:spcAft>
              <a:buSzPts val="1000"/>
              <a:buFont typeface="Hanken Grotesk"/>
              <a:buNone/>
              <a:defRPr b="1"/>
            </a:lvl9pPr>
          </a:lstStyle>
          <a:p/>
        </p:txBody>
      </p:sp>
      <p:sp>
        <p:nvSpPr>
          <p:cNvPr id="315" name="Google Shape;315;p26"/>
          <p:cNvSpPr txBox="1"/>
          <p:nvPr>
            <p:ph idx="29" type="subTitle"/>
          </p:nvPr>
        </p:nvSpPr>
        <p:spPr>
          <a:xfrm>
            <a:off x="337750" y="3737375"/>
            <a:ext cx="1339200" cy="154800"/>
          </a:xfrm>
          <a:prstGeom prst="rect">
            <a:avLst/>
          </a:prstGeom>
        </p:spPr>
        <p:txBody>
          <a:bodyPr anchorCtr="0" anchor="t" bIns="0" lIns="0" spcFirstLastPara="1" rIns="0" wrap="square" tIns="0">
            <a:normAutofit/>
          </a:bodyPr>
          <a:lstStyle>
            <a:lvl1pPr lvl="0">
              <a:spcBef>
                <a:spcPts val="0"/>
              </a:spcBef>
              <a:spcAft>
                <a:spcPts val="0"/>
              </a:spcAft>
              <a:buClr>
                <a:schemeClr val="dk1"/>
              </a:buClr>
              <a:buSzPts val="1000"/>
              <a:buFont typeface="Hanken Grotesk"/>
              <a:buNone/>
              <a:defRPr b="1"/>
            </a:lvl1pPr>
            <a:lvl2pPr lvl="1">
              <a:spcBef>
                <a:spcPts val="0"/>
              </a:spcBef>
              <a:spcAft>
                <a:spcPts val="0"/>
              </a:spcAft>
              <a:buSzPts val="1000"/>
              <a:buFont typeface="Hanken Grotesk"/>
              <a:buNone/>
              <a:defRPr b="1"/>
            </a:lvl2pPr>
            <a:lvl3pPr lvl="2">
              <a:spcBef>
                <a:spcPts val="0"/>
              </a:spcBef>
              <a:spcAft>
                <a:spcPts val="0"/>
              </a:spcAft>
              <a:buSzPts val="1000"/>
              <a:buFont typeface="Hanken Grotesk"/>
              <a:buNone/>
              <a:defRPr b="1"/>
            </a:lvl3pPr>
            <a:lvl4pPr lvl="3">
              <a:spcBef>
                <a:spcPts val="0"/>
              </a:spcBef>
              <a:spcAft>
                <a:spcPts val="0"/>
              </a:spcAft>
              <a:buSzPts val="1000"/>
              <a:buFont typeface="Hanken Grotesk"/>
              <a:buNone/>
              <a:defRPr b="1"/>
            </a:lvl4pPr>
            <a:lvl5pPr lvl="4">
              <a:spcBef>
                <a:spcPts val="0"/>
              </a:spcBef>
              <a:spcAft>
                <a:spcPts val="0"/>
              </a:spcAft>
              <a:buSzPts val="1000"/>
              <a:buFont typeface="Hanken Grotesk"/>
              <a:buNone/>
              <a:defRPr b="1"/>
            </a:lvl5pPr>
            <a:lvl6pPr lvl="5">
              <a:spcBef>
                <a:spcPts val="0"/>
              </a:spcBef>
              <a:spcAft>
                <a:spcPts val="0"/>
              </a:spcAft>
              <a:buSzPts val="1000"/>
              <a:buFont typeface="Hanken Grotesk"/>
              <a:buNone/>
              <a:defRPr b="1"/>
            </a:lvl6pPr>
            <a:lvl7pPr lvl="6">
              <a:spcBef>
                <a:spcPts val="0"/>
              </a:spcBef>
              <a:spcAft>
                <a:spcPts val="0"/>
              </a:spcAft>
              <a:buSzPts val="1000"/>
              <a:buFont typeface="Hanken Grotesk"/>
              <a:buNone/>
              <a:defRPr b="1"/>
            </a:lvl7pPr>
            <a:lvl8pPr lvl="7">
              <a:spcBef>
                <a:spcPts val="0"/>
              </a:spcBef>
              <a:spcAft>
                <a:spcPts val="0"/>
              </a:spcAft>
              <a:buSzPts val="1000"/>
              <a:buFont typeface="Hanken Grotesk"/>
              <a:buNone/>
              <a:defRPr b="1"/>
            </a:lvl8pPr>
            <a:lvl9pPr lvl="8">
              <a:spcBef>
                <a:spcPts val="0"/>
              </a:spcBef>
              <a:spcAft>
                <a:spcPts val="0"/>
              </a:spcAft>
              <a:buSzPts val="1000"/>
              <a:buFont typeface="Hanken Grotesk"/>
              <a:buNone/>
              <a:defRPr b="1"/>
            </a:lvl9pPr>
          </a:lstStyle>
          <a:p/>
        </p:txBody>
      </p:sp>
      <p:sp>
        <p:nvSpPr>
          <p:cNvPr id="316" name="Google Shape;316;p26"/>
          <p:cNvSpPr txBox="1"/>
          <p:nvPr>
            <p:ph idx="30" type="subTitle"/>
          </p:nvPr>
        </p:nvSpPr>
        <p:spPr>
          <a:xfrm>
            <a:off x="337750" y="3247775"/>
            <a:ext cx="1339200" cy="154800"/>
          </a:xfrm>
          <a:prstGeom prst="rect">
            <a:avLst/>
          </a:prstGeom>
        </p:spPr>
        <p:txBody>
          <a:bodyPr anchorCtr="0" anchor="t" bIns="0" lIns="0" spcFirstLastPara="1" rIns="0" wrap="square" tIns="0">
            <a:normAutofit/>
          </a:bodyPr>
          <a:lstStyle>
            <a:lvl1pPr lvl="0">
              <a:spcBef>
                <a:spcPts val="0"/>
              </a:spcBef>
              <a:spcAft>
                <a:spcPts val="0"/>
              </a:spcAft>
              <a:buClr>
                <a:schemeClr val="dk1"/>
              </a:buClr>
              <a:buSzPts val="1000"/>
              <a:buFont typeface="Hanken Grotesk"/>
              <a:buNone/>
              <a:defRPr b="1"/>
            </a:lvl1pPr>
            <a:lvl2pPr lvl="1">
              <a:spcBef>
                <a:spcPts val="0"/>
              </a:spcBef>
              <a:spcAft>
                <a:spcPts val="0"/>
              </a:spcAft>
              <a:buSzPts val="1000"/>
              <a:buFont typeface="Hanken Grotesk"/>
              <a:buNone/>
              <a:defRPr b="1"/>
            </a:lvl2pPr>
            <a:lvl3pPr lvl="2">
              <a:spcBef>
                <a:spcPts val="0"/>
              </a:spcBef>
              <a:spcAft>
                <a:spcPts val="0"/>
              </a:spcAft>
              <a:buSzPts val="1000"/>
              <a:buFont typeface="Hanken Grotesk"/>
              <a:buNone/>
              <a:defRPr b="1"/>
            </a:lvl3pPr>
            <a:lvl4pPr lvl="3">
              <a:spcBef>
                <a:spcPts val="0"/>
              </a:spcBef>
              <a:spcAft>
                <a:spcPts val="0"/>
              </a:spcAft>
              <a:buSzPts val="1000"/>
              <a:buFont typeface="Hanken Grotesk"/>
              <a:buNone/>
              <a:defRPr b="1"/>
            </a:lvl4pPr>
            <a:lvl5pPr lvl="4">
              <a:spcBef>
                <a:spcPts val="0"/>
              </a:spcBef>
              <a:spcAft>
                <a:spcPts val="0"/>
              </a:spcAft>
              <a:buSzPts val="1000"/>
              <a:buFont typeface="Hanken Grotesk"/>
              <a:buNone/>
              <a:defRPr b="1"/>
            </a:lvl5pPr>
            <a:lvl6pPr lvl="5">
              <a:spcBef>
                <a:spcPts val="0"/>
              </a:spcBef>
              <a:spcAft>
                <a:spcPts val="0"/>
              </a:spcAft>
              <a:buSzPts val="1000"/>
              <a:buFont typeface="Hanken Grotesk"/>
              <a:buNone/>
              <a:defRPr b="1"/>
            </a:lvl6pPr>
            <a:lvl7pPr lvl="6">
              <a:spcBef>
                <a:spcPts val="0"/>
              </a:spcBef>
              <a:spcAft>
                <a:spcPts val="0"/>
              </a:spcAft>
              <a:buSzPts val="1000"/>
              <a:buFont typeface="Hanken Grotesk"/>
              <a:buNone/>
              <a:defRPr b="1"/>
            </a:lvl7pPr>
            <a:lvl8pPr lvl="7">
              <a:spcBef>
                <a:spcPts val="0"/>
              </a:spcBef>
              <a:spcAft>
                <a:spcPts val="0"/>
              </a:spcAft>
              <a:buSzPts val="1000"/>
              <a:buFont typeface="Hanken Grotesk"/>
              <a:buNone/>
              <a:defRPr b="1"/>
            </a:lvl8pPr>
            <a:lvl9pPr lvl="8">
              <a:spcBef>
                <a:spcPts val="0"/>
              </a:spcBef>
              <a:spcAft>
                <a:spcPts val="0"/>
              </a:spcAft>
              <a:buSzPts val="1000"/>
              <a:buFont typeface="Hanken Grotesk"/>
              <a:buNone/>
              <a:defRPr b="1"/>
            </a:lvl9pPr>
          </a:lstStyle>
          <a:p/>
        </p:txBody>
      </p:sp>
      <p:sp>
        <p:nvSpPr>
          <p:cNvPr id="317" name="Google Shape;317;p26"/>
          <p:cNvSpPr txBox="1"/>
          <p:nvPr>
            <p:ph idx="31" type="subTitle"/>
          </p:nvPr>
        </p:nvSpPr>
        <p:spPr>
          <a:xfrm>
            <a:off x="337750" y="2758175"/>
            <a:ext cx="1339200" cy="154800"/>
          </a:xfrm>
          <a:prstGeom prst="rect">
            <a:avLst/>
          </a:prstGeom>
        </p:spPr>
        <p:txBody>
          <a:bodyPr anchorCtr="0" anchor="t" bIns="0" lIns="0" spcFirstLastPara="1" rIns="0" wrap="square" tIns="0">
            <a:normAutofit/>
          </a:bodyPr>
          <a:lstStyle>
            <a:lvl1pPr lvl="0">
              <a:spcBef>
                <a:spcPts val="0"/>
              </a:spcBef>
              <a:spcAft>
                <a:spcPts val="0"/>
              </a:spcAft>
              <a:buClr>
                <a:schemeClr val="dk1"/>
              </a:buClr>
              <a:buSzPts val="1000"/>
              <a:buFont typeface="Hanken Grotesk"/>
              <a:buNone/>
              <a:defRPr b="1"/>
            </a:lvl1pPr>
            <a:lvl2pPr lvl="1">
              <a:spcBef>
                <a:spcPts val="0"/>
              </a:spcBef>
              <a:spcAft>
                <a:spcPts val="0"/>
              </a:spcAft>
              <a:buSzPts val="1000"/>
              <a:buFont typeface="Hanken Grotesk"/>
              <a:buNone/>
              <a:defRPr b="1"/>
            </a:lvl2pPr>
            <a:lvl3pPr lvl="2">
              <a:spcBef>
                <a:spcPts val="0"/>
              </a:spcBef>
              <a:spcAft>
                <a:spcPts val="0"/>
              </a:spcAft>
              <a:buSzPts val="1000"/>
              <a:buFont typeface="Hanken Grotesk"/>
              <a:buNone/>
              <a:defRPr b="1"/>
            </a:lvl3pPr>
            <a:lvl4pPr lvl="3">
              <a:spcBef>
                <a:spcPts val="0"/>
              </a:spcBef>
              <a:spcAft>
                <a:spcPts val="0"/>
              </a:spcAft>
              <a:buSzPts val="1000"/>
              <a:buFont typeface="Hanken Grotesk"/>
              <a:buNone/>
              <a:defRPr b="1"/>
            </a:lvl4pPr>
            <a:lvl5pPr lvl="4">
              <a:spcBef>
                <a:spcPts val="0"/>
              </a:spcBef>
              <a:spcAft>
                <a:spcPts val="0"/>
              </a:spcAft>
              <a:buSzPts val="1000"/>
              <a:buFont typeface="Hanken Grotesk"/>
              <a:buNone/>
              <a:defRPr b="1"/>
            </a:lvl5pPr>
            <a:lvl6pPr lvl="5">
              <a:spcBef>
                <a:spcPts val="0"/>
              </a:spcBef>
              <a:spcAft>
                <a:spcPts val="0"/>
              </a:spcAft>
              <a:buSzPts val="1000"/>
              <a:buFont typeface="Hanken Grotesk"/>
              <a:buNone/>
              <a:defRPr b="1"/>
            </a:lvl6pPr>
            <a:lvl7pPr lvl="6">
              <a:spcBef>
                <a:spcPts val="0"/>
              </a:spcBef>
              <a:spcAft>
                <a:spcPts val="0"/>
              </a:spcAft>
              <a:buSzPts val="1000"/>
              <a:buFont typeface="Hanken Grotesk"/>
              <a:buNone/>
              <a:defRPr b="1"/>
            </a:lvl7pPr>
            <a:lvl8pPr lvl="7">
              <a:spcBef>
                <a:spcPts val="0"/>
              </a:spcBef>
              <a:spcAft>
                <a:spcPts val="0"/>
              </a:spcAft>
              <a:buSzPts val="1000"/>
              <a:buFont typeface="Hanken Grotesk"/>
              <a:buNone/>
              <a:defRPr b="1"/>
            </a:lvl8pPr>
            <a:lvl9pPr lvl="8">
              <a:spcBef>
                <a:spcPts val="0"/>
              </a:spcBef>
              <a:spcAft>
                <a:spcPts val="0"/>
              </a:spcAft>
              <a:buSzPts val="1000"/>
              <a:buFont typeface="Hanken Grotesk"/>
              <a:buNone/>
              <a:defRPr b="1"/>
            </a:lvl9pPr>
          </a:lstStyle>
          <a:p/>
        </p:txBody>
      </p:sp>
      <p:sp>
        <p:nvSpPr>
          <p:cNvPr id="318" name="Google Shape;318;p26"/>
          <p:cNvSpPr txBox="1"/>
          <p:nvPr>
            <p:ph idx="32" type="subTitle"/>
          </p:nvPr>
        </p:nvSpPr>
        <p:spPr>
          <a:xfrm>
            <a:off x="337750" y="2268575"/>
            <a:ext cx="1339200" cy="154800"/>
          </a:xfrm>
          <a:prstGeom prst="rect">
            <a:avLst/>
          </a:prstGeom>
        </p:spPr>
        <p:txBody>
          <a:bodyPr anchorCtr="0" anchor="t" bIns="0" lIns="0" spcFirstLastPara="1" rIns="0" wrap="square" tIns="0">
            <a:normAutofit/>
          </a:bodyPr>
          <a:lstStyle>
            <a:lvl1pPr lvl="0">
              <a:spcBef>
                <a:spcPts val="0"/>
              </a:spcBef>
              <a:spcAft>
                <a:spcPts val="0"/>
              </a:spcAft>
              <a:buClr>
                <a:schemeClr val="dk1"/>
              </a:buClr>
              <a:buSzPts val="1000"/>
              <a:buFont typeface="Hanken Grotesk"/>
              <a:buNone/>
              <a:defRPr b="1"/>
            </a:lvl1pPr>
            <a:lvl2pPr lvl="1">
              <a:spcBef>
                <a:spcPts val="0"/>
              </a:spcBef>
              <a:spcAft>
                <a:spcPts val="0"/>
              </a:spcAft>
              <a:buSzPts val="1000"/>
              <a:buFont typeface="Hanken Grotesk"/>
              <a:buNone/>
              <a:defRPr b="1"/>
            </a:lvl2pPr>
            <a:lvl3pPr lvl="2">
              <a:spcBef>
                <a:spcPts val="0"/>
              </a:spcBef>
              <a:spcAft>
                <a:spcPts val="0"/>
              </a:spcAft>
              <a:buSzPts val="1000"/>
              <a:buFont typeface="Hanken Grotesk"/>
              <a:buNone/>
              <a:defRPr b="1"/>
            </a:lvl3pPr>
            <a:lvl4pPr lvl="3">
              <a:spcBef>
                <a:spcPts val="0"/>
              </a:spcBef>
              <a:spcAft>
                <a:spcPts val="0"/>
              </a:spcAft>
              <a:buSzPts val="1000"/>
              <a:buFont typeface="Hanken Grotesk"/>
              <a:buNone/>
              <a:defRPr b="1"/>
            </a:lvl4pPr>
            <a:lvl5pPr lvl="4">
              <a:spcBef>
                <a:spcPts val="0"/>
              </a:spcBef>
              <a:spcAft>
                <a:spcPts val="0"/>
              </a:spcAft>
              <a:buSzPts val="1000"/>
              <a:buFont typeface="Hanken Grotesk"/>
              <a:buNone/>
              <a:defRPr b="1"/>
            </a:lvl5pPr>
            <a:lvl6pPr lvl="5">
              <a:spcBef>
                <a:spcPts val="0"/>
              </a:spcBef>
              <a:spcAft>
                <a:spcPts val="0"/>
              </a:spcAft>
              <a:buSzPts val="1000"/>
              <a:buFont typeface="Hanken Grotesk"/>
              <a:buNone/>
              <a:defRPr b="1"/>
            </a:lvl6pPr>
            <a:lvl7pPr lvl="6">
              <a:spcBef>
                <a:spcPts val="0"/>
              </a:spcBef>
              <a:spcAft>
                <a:spcPts val="0"/>
              </a:spcAft>
              <a:buSzPts val="1000"/>
              <a:buFont typeface="Hanken Grotesk"/>
              <a:buNone/>
              <a:defRPr b="1"/>
            </a:lvl7pPr>
            <a:lvl8pPr lvl="7">
              <a:spcBef>
                <a:spcPts val="0"/>
              </a:spcBef>
              <a:spcAft>
                <a:spcPts val="0"/>
              </a:spcAft>
              <a:buSzPts val="1000"/>
              <a:buFont typeface="Hanken Grotesk"/>
              <a:buNone/>
              <a:defRPr b="1"/>
            </a:lvl8pPr>
            <a:lvl9pPr lvl="8">
              <a:spcBef>
                <a:spcPts val="0"/>
              </a:spcBef>
              <a:spcAft>
                <a:spcPts val="0"/>
              </a:spcAft>
              <a:buSzPts val="1000"/>
              <a:buFont typeface="Hanken Grotesk"/>
              <a:buNone/>
              <a:defRPr b="1"/>
            </a:lvl9pPr>
          </a:lstStyle>
          <a:p/>
        </p:txBody>
      </p:sp>
      <p:sp>
        <p:nvSpPr>
          <p:cNvPr id="319" name="Google Shape;319;p26"/>
          <p:cNvSpPr txBox="1"/>
          <p:nvPr>
            <p:ph idx="33" type="title"/>
          </p:nvPr>
        </p:nvSpPr>
        <p:spPr>
          <a:xfrm>
            <a:off x="596525" y="753313"/>
            <a:ext cx="7062000" cy="615900"/>
          </a:xfrm>
          <a:prstGeom prst="rect">
            <a:avLst/>
          </a:prstGeom>
        </p:spPr>
        <p:txBody>
          <a:bodyPr anchorCtr="0" anchor="t" bIns="91425" lIns="91425" spcFirstLastPara="1" rIns="91425" wrap="square" tIns="0">
            <a:normAutofit/>
          </a:bodyPr>
          <a:lstStyle>
            <a:lvl1pPr lvl="0">
              <a:spcBef>
                <a:spcPts val="0"/>
              </a:spcBef>
              <a:spcAft>
                <a:spcPts val="0"/>
              </a:spcAft>
              <a:buSzPts val="2800"/>
              <a:buNone/>
              <a:defRPr sz="4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0" name="Google Shape;320;p26"/>
          <p:cNvSpPr txBox="1"/>
          <p:nvPr>
            <p:ph idx="34" type="subTitle"/>
          </p:nvPr>
        </p:nvSpPr>
        <p:spPr>
          <a:xfrm>
            <a:off x="1950863" y="1724125"/>
            <a:ext cx="1771200" cy="396000"/>
          </a:xfrm>
          <a:prstGeom prst="rect">
            <a:avLst/>
          </a:prstGeom>
        </p:spPr>
        <p:txBody>
          <a:bodyPr anchorCtr="0" anchor="t" bIns="90000" lIns="180000" spcFirstLastPara="1" rIns="0" wrap="square" tIns="90000">
            <a:normAutofit/>
          </a:bodyPr>
          <a:lstStyle>
            <a:lvl1pPr lvl="0">
              <a:spcBef>
                <a:spcPts val="0"/>
              </a:spcBef>
              <a:spcAft>
                <a:spcPts val="0"/>
              </a:spcAft>
              <a:buClr>
                <a:schemeClr val="dk1"/>
              </a:buClr>
              <a:buSzPts val="1400"/>
              <a:buFont typeface="Hanken Grotesk"/>
              <a:buNone/>
              <a:defRPr b="1"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1" name="Google Shape;321;p26"/>
          <p:cNvSpPr txBox="1"/>
          <p:nvPr>
            <p:ph idx="35" type="subTitle"/>
          </p:nvPr>
        </p:nvSpPr>
        <p:spPr>
          <a:xfrm>
            <a:off x="3726825" y="1724125"/>
            <a:ext cx="1771200" cy="396000"/>
          </a:xfrm>
          <a:prstGeom prst="rect">
            <a:avLst/>
          </a:prstGeom>
        </p:spPr>
        <p:txBody>
          <a:bodyPr anchorCtr="0" anchor="t" bIns="90000" lIns="180000" spcFirstLastPara="1" rIns="0" wrap="square" tIns="90000">
            <a:normAutofit/>
          </a:bodyPr>
          <a:lstStyle>
            <a:lvl1pPr lvl="0">
              <a:spcBef>
                <a:spcPts val="0"/>
              </a:spcBef>
              <a:spcAft>
                <a:spcPts val="0"/>
              </a:spcAft>
              <a:buClr>
                <a:schemeClr val="dk1"/>
              </a:buClr>
              <a:buSzPts val="1400"/>
              <a:buFont typeface="Hanken Grotesk"/>
              <a:buNone/>
              <a:defRPr b="1"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2" name="Google Shape;322;p26"/>
          <p:cNvSpPr txBox="1"/>
          <p:nvPr>
            <p:ph idx="36" type="subTitle"/>
          </p:nvPr>
        </p:nvSpPr>
        <p:spPr>
          <a:xfrm>
            <a:off x="5503900" y="1724125"/>
            <a:ext cx="1771200" cy="396000"/>
          </a:xfrm>
          <a:prstGeom prst="rect">
            <a:avLst/>
          </a:prstGeom>
        </p:spPr>
        <p:txBody>
          <a:bodyPr anchorCtr="0" anchor="t" bIns="90000" lIns="180000" spcFirstLastPara="1" rIns="0" wrap="square" tIns="90000">
            <a:normAutofit/>
          </a:bodyPr>
          <a:lstStyle>
            <a:lvl1pPr lvl="0">
              <a:spcBef>
                <a:spcPts val="0"/>
              </a:spcBef>
              <a:spcAft>
                <a:spcPts val="0"/>
              </a:spcAft>
              <a:buClr>
                <a:schemeClr val="dk1"/>
              </a:buClr>
              <a:buSzPts val="1400"/>
              <a:buFont typeface="Hanken Grotesk"/>
              <a:buNone/>
              <a:defRPr b="1"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orient="horz" pos="2731">
          <p15:clr>
            <a:srgbClr val="E46962"/>
          </p15:clr>
        </p15:guide>
        <p15:guide id="2" orient="horz" pos="2435">
          <p15:clr>
            <a:srgbClr val="E46962"/>
          </p15:clr>
        </p15:guide>
        <p15:guide id="3" orient="horz" pos="1819">
          <p15:clr>
            <a:srgbClr val="E46962"/>
          </p15:clr>
        </p15:guide>
        <p15:guide id="4" orient="horz" pos="2129">
          <p15:clr>
            <a:srgbClr val="E46962"/>
          </p15:clr>
        </p15:guide>
        <p15:guide id="5" orient="horz" pos="1510">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and folder background">
  <p:cSld name="CUSTOM_1_1">
    <p:spTree>
      <p:nvGrpSpPr>
        <p:cNvPr id="323" name="Shape 323"/>
        <p:cNvGrpSpPr/>
        <p:nvPr/>
      </p:nvGrpSpPr>
      <p:grpSpPr>
        <a:xfrm>
          <a:off x="0" y="0"/>
          <a:ext cx="0" cy="0"/>
          <a:chOff x="0" y="0"/>
          <a:chExt cx="0" cy="0"/>
        </a:xfrm>
      </p:grpSpPr>
      <p:sp>
        <p:nvSpPr>
          <p:cNvPr id="324" name="Google Shape;324;p27"/>
          <p:cNvSpPr/>
          <p:nvPr/>
        </p:nvSpPr>
        <p:spPr>
          <a:xfrm>
            <a:off x="-2450" y="486600"/>
            <a:ext cx="9144000" cy="4656900"/>
          </a:xfrm>
          <a:prstGeom prst="roundRect">
            <a:avLst>
              <a:gd fmla="val 0" name="adj"/>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lang="en">
                <a:solidFill>
                  <a:schemeClr val="dk1"/>
                </a:solidFill>
                <a:latin typeface="Hanken Grotesk"/>
                <a:ea typeface="Hanken Grotesk"/>
                <a:cs typeface="Hanken Grotesk"/>
                <a:sym typeface="Hanken Grotesk"/>
              </a:rPr>
              <a:t> </a:t>
            </a:r>
            <a:endParaRPr>
              <a:solidFill>
                <a:schemeClr val="dk1"/>
              </a:solidFill>
              <a:latin typeface="Hanken Grotesk"/>
              <a:ea typeface="Hanken Grotesk"/>
              <a:cs typeface="Hanken Grotesk"/>
              <a:sym typeface="Hanken Grotesk"/>
            </a:endParaRPr>
          </a:p>
        </p:txBody>
      </p:sp>
      <p:sp>
        <p:nvSpPr>
          <p:cNvPr id="325" name="Google Shape;325;p27"/>
          <p:cNvSpPr txBox="1"/>
          <p:nvPr>
            <p:ph idx="1" type="subTitle"/>
          </p:nvPr>
        </p:nvSpPr>
        <p:spPr>
          <a:xfrm>
            <a:off x="1314600" y="131800"/>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326" name="Google Shape;326;p27"/>
          <p:cNvSpPr txBox="1"/>
          <p:nvPr>
            <p:ph idx="2" type="subTitle"/>
          </p:nvPr>
        </p:nvSpPr>
        <p:spPr>
          <a:xfrm>
            <a:off x="4228850" y="131800"/>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327" name="Google Shape;327;p27"/>
          <p:cNvSpPr txBox="1"/>
          <p:nvPr>
            <p:ph idx="3" type="subTitle"/>
          </p:nvPr>
        </p:nvSpPr>
        <p:spPr>
          <a:xfrm>
            <a:off x="5724100" y="131800"/>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328" name="Google Shape;328;p27"/>
          <p:cNvSpPr txBox="1"/>
          <p:nvPr>
            <p:ph type="title"/>
          </p:nvPr>
        </p:nvSpPr>
        <p:spPr>
          <a:xfrm>
            <a:off x="2777959" y="131799"/>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Font typeface="Hanken Grotesk"/>
              <a:buNone/>
              <a:defRPr sz="1200">
                <a:latin typeface="Hanken Grotesk"/>
                <a:ea typeface="Hanken Grotesk"/>
                <a:cs typeface="Hanken Grotesk"/>
                <a:sym typeface="Hanken Grotesk"/>
              </a:defRPr>
            </a:lvl1pPr>
            <a:lvl2pPr lvl="1" algn="ctr">
              <a:spcBef>
                <a:spcPts val="0"/>
              </a:spcBef>
              <a:spcAft>
                <a:spcPts val="0"/>
              </a:spcAft>
              <a:buSzPts val="1200"/>
              <a:buFont typeface="Hanken Grotesk"/>
              <a:buNone/>
              <a:defRPr sz="1200">
                <a:latin typeface="Hanken Grotesk"/>
                <a:ea typeface="Hanken Grotesk"/>
                <a:cs typeface="Hanken Grotesk"/>
                <a:sym typeface="Hanken Grotesk"/>
              </a:defRPr>
            </a:lvl2pPr>
            <a:lvl3pPr lvl="2" algn="ctr">
              <a:spcBef>
                <a:spcPts val="0"/>
              </a:spcBef>
              <a:spcAft>
                <a:spcPts val="0"/>
              </a:spcAft>
              <a:buSzPts val="1200"/>
              <a:buFont typeface="Hanken Grotesk"/>
              <a:buNone/>
              <a:defRPr sz="1200">
                <a:latin typeface="Hanken Grotesk"/>
                <a:ea typeface="Hanken Grotesk"/>
                <a:cs typeface="Hanken Grotesk"/>
                <a:sym typeface="Hanken Grotesk"/>
              </a:defRPr>
            </a:lvl3pPr>
            <a:lvl4pPr lvl="3" algn="ctr">
              <a:spcBef>
                <a:spcPts val="0"/>
              </a:spcBef>
              <a:spcAft>
                <a:spcPts val="0"/>
              </a:spcAft>
              <a:buSzPts val="1200"/>
              <a:buFont typeface="Hanken Grotesk"/>
              <a:buNone/>
              <a:defRPr sz="1200">
                <a:latin typeface="Hanken Grotesk"/>
                <a:ea typeface="Hanken Grotesk"/>
                <a:cs typeface="Hanken Grotesk"/>
                <a:sym typeface="Hanken Grotesk"/>
              </a:defRPr>
            </a:lvl4pPr>
            <a:lvl5pPr lvl="4" algn="ctr">
              <a:spcBef>
                <a:spcPts val="0"/>
              </a:spcBef>
              <a:spcAft>
                <a:spcPts val="0"/>
              </a:spcAft>
              <a:buSzPts val="1200"/>
              <a:buFont typeface="Hanken Grotesk"/>
              <a:buNone/>
              <a:defRPr sz="1200">
                <a:latin typeface="Hanken Grotesk"/>
                <a:ea typeface="Hanken Grotesk"/>
                <a:cs typeface="Hanken Grotesk"/>
                <a:sym typeface="Hanken Grotesk"/>
              </a:defRPr>
            </a:lvl5pPr>
            <a:lvl6pPr lvl="5" algn="ctr">
              <a:spcBef>
                <a:spcPts val="0"/>
              </a:spcBef>
              <a:spcAft>
                <a:spcPts val="0"/>
              </a:spcAft>
              <a:buSzPts val="1200"/>
              <a:buFont typeface="Hanken Grotesk"/>
              <a:buNone/>
              <a:defRPr sz="1200">
                <a:latin typeface="Hanken Grotesk"/>
                <a:ea typeface="Hanken Grotesk"/>
                <a:cs typeface="Hanken Grotesk"/>
                <a:sym typeface="Hanken Grotesk"/>
              </a:defRPr>
            </a:lvl6pPr>
            <a:lvl7pPr lvl="6" algn="ctr">
              <a:spcBef>
                <a:spcPts val="0"/>
              </a:spcBef>
              <a:spcAft>
                <a:spcPts val="0"/>
              </a:spcAft>
              <a:buSzPts val="1200"/>
              <a:buFont typeface="Hanken Grotesk"/>
              <a:buNone/>
              <a:defRPr sz="1200">
                <a:latin typeface="Hanken Grotesk"/>
                <a:ea typeface="Hanken Grotesk"/>
                <a:cs typeface="Hanken Grotesk"/>
                <a:sym typeface="Hanken Grotesk"/>
              </a:defRPr>
            </a:lvl7pPr>
            <a:lvl8pPr lvl="7" algn="ctr">
              <a:spcBef>
                <a:spcPts val="0"/>
              </a:spcBef>
              <a:spcAft>
                <a:spcPts val="0"/>
              </a:spcAft>
              <a:buSzPts val="1200"/>
              <a:buFont typeface="Hanken Grotesk"/>
              <a:buNone/>
              <a:defRPr sz="1200">
                <a:latin typeface="Hanken Grotesk"/>
                <a:ea typeface="Hanken Grotesk"/>
                <a:cs typeface="Hanken Grotesk"/>
                <a:sym typeface="Hanken Grotesk"/>
              </a:defRPr>
            </a:lvl8pPr>
            <a:lvl9pPr lvl="8" algn="ctr">
              <a:spcBef>
                <a:spcPts val="0"/>
              </a:spcBef>
              <a:spcAft>
                <a:spcPts val="0"/>
              </a:spcAft>
              <a:buSzPts val="1200"/>
              <a:buFont typeface="Hanken Grotesk"/>
              <a:buNone/>
              <a:defRPr sz="1200">
                <a:latin typeface="Hanken Grotesk"/>
                <a:ea typeface="Hanken Grotesk"/>
                <a:cs typeface="Hanken Grotesk"/>
                <a:sym typeface="Hanken Grotesk"/>
              </a:defRPr>
            </a:lvl9pPr>
          </a:lstStyle>
          <a:p/>
        </p:txBody>
      </p:sp>
      <p:sp>
        <p:nvSpPr>
          <p:cNvPr id="329" name="Google Shape;329;p27"/>
          <p:cNvSpPr txBox="1"/>
          <p:nvPr>
            <p:ph idx="4" type="subTitle"/>
          </p:nvPr>
        </p:nvSpPr>
        <p:spPr>
          <a:xfrm>
            <a:off x="4617888" y="2276000"/>
            <a:ext cx="4291500" cy="525600"/>
          </a:xfrm>
          <a:prstGeom prst="rect">
            <a:avLst/>
          </a:prstGeom>
        </p:spPr>
        <p:txBody>
          <a:bodyPr anchorCtr="0" anchor="t" bIns="0" lIns="180000" spcFirstLastPara="1" rIns="180000" wrap="square" tIns="90000">
            <a:normAutofit/>
          </a:bodyPr>
          <a:lstStyle>
            <a:lvl1pPr lvl="0">
              <a:spcBef>
                <a:spcPts val="0"/>
              </a:spcBef>
              <a:spcAft>
                <a:spcPts val="0"/>
              </a:spcAft>
              <a:buClr>
                <a:schemeClr val="dk1"/>
              </a:buClr>
              <a:buSzPts val="1600"/>
              <a:buFont typeface="Neuton Light"/>
              <a:buNone/>
              <a:defRPr sz="1600">
                <a:latin typeface="Neuton Light"/>
                <a:ea typeface="Neuton Light"/>
                <a:cs typeface="Neuton Light"/>
                <a:sym typeface="Neuton Light"/>
              </a:defRPr>
            </a:lvl1pPr>
            <a:lvl2pPr lvl="1">
              <a:spcBef>
                <a:spcPts val="0"/>
              </a:spcBef>
              <a:spcAft>
                <a:spcPts val="0"/>
              </a:spcAft>
              <a:buSzPts val="1600"/>
              <a:buFont typeface="Neuton Light"/>
              <a:buNone/>
              <a:defRPr sz="1600">
                <a:latin typeface="Neuton Light"/>
                <a:ea typeface="Neuton Light"/>
                <a:cs typeface="Neuton Light"/>
                <a:sym typeface="Neuton Light"/>
              </a:defRPr>
            </a:lvl2pPr>
            <a:lvl3pPr lvl="2">
              <a:spcBef>
                <a:spcPts val="0"/>
              </a:spcBef>
              <a:spcAft>
                <a:spcPts val="0"/>
              </a:spcAft>
              <a:buSzPts val="1600"/>
              <a:buFont typeface="Neuton Light"/>
              <a:buNone/>
              <a:defRPr sz="1600">
                <a:latin typeface="Neuton Light"/>
                <a:ea typeface="Neuton Light"/>
                <a:cs typeface="Neuton Light"/>
                <a:sym typeface="Neuton Light"/>
              </a:defRPr>
            </a:lvl3pPr>
            <a:lvl4pPr lvl="3">
              <a:spcBef>
                <a:spcPts val="0"/>
              </a:spcBef>
              <a:spcAft>
                <a:spcPts val="0"/>
              </a:spcAft>
              <a:buSzPts val="1600"/>
              <a:buFont typeface="Neuton Light"/>
              <a:buNone/>
              <a:defRPr sz="1600">
                <a:latin typeface="Neuton Light"/>
                <a:ea typeface="Neuton Light"/>
                <a:cs typeface="Neuton Light"/>
                <a:sym typeface="Neuton Light"/>
              </a:defRPr>
            </a:lvl4pPr>
            <a:lvl5pPr lvl="4">
              <a:spcBef>
                <a:spcPts val="0"/>
              </a:spcBef>
              <a:spcAft>
                <a:spcPts val="0"/>
              </a:spcAft>
              <a:buSzPts val="1600"/>
              <a:buFont typeface="Neuton Light"/>
              <a:buNone/>
              <a:defRPr sz="1600">
                <a:latin typeface="Neuton Light"/>
                <a:ea typeface="Neuton Light"/>
                <a:cs typeface="Neuton Light"/>
                <a:sym typeface="Neuton Light"/>
              </a:defRPr>
            </a:lvl5pPr>
            <a:lvl6pPr lvl="5">
              <a:spcBef>
                <a:spcPts val="0"/>
              </a:spcBef>
              <a:spcAft>
                <a:spcPts val="0"/>
              </a:spcAft>
              <a:buSzPts val="1600"/>
              <a:buFont typeface="Neuton Light"/>
              <a:buNone/>
              <a:defRPr sz="1600">
                <a:latin typeface="Neuton Light"/>
                <a:ea typeface="Neuton Light"/>
                <a:cs typeface="Neuton Light"/>
                <a:sym typeface="Neuton Light"/>
              </a:defRPr>
            </a:lvl6pPr>
            <a:lvl7pPr lvl="6">
              <a:spcBef>
                <a:spcPts val="0"/>
              </a:spcBef>
              <a:spcAft>
                <a:spcPts val="0"/>
              </a:spcAft>
              <a:buSzPts val="1600"/>
              <a:buFont typeface="Neuton Light"/>
              <a:buNone/>
              <a:defRPr sz="1600">
                <a:latin typeface="Neuton Light"/>
                <a:ea typeface="Neuton Light"/>
                <a:cs typeface="Neuton Light"/>
                <a:sym typeface="Neuton Light"/>
              </a:defRPr>
            </a:lvl7pPr>
            <a:lvl8pPr lvl="7">
              <a:spcBef>
                <a:spcPts val="0"/>
              </a:spcBef>
              <a:spcAft>
                <a:spcPts val="0"/>
              </a:spcAft>
              <a:buSzPts val="1600"/>
              <a:buFont typeface="Neuton Light"/>
              <a:buNone/>
              <a:defRPr sz="1600">
                <a:latin typeface="Neuton Light"/>
                <a:ea typeface="Neuton Light"/>
                <a:cs typeface="Neuton Light"/>
                <a:sym typeface="Neuton Light"/>
              </a:defRPr>
            </a:lvl8pPr>
            <a:lvl9pPr lvl="8">
              <a:spcBef>
                <a:spcPts val="0"/>
              </a:spcBef>
              <a:spcAft>
                <a:spcPts val="0"/>
              </a:spcAft>
              <a:buSzPts val="1600"/>
              <a:buFont typeface="Neuton Light"/>
              <a:buNone/>
              <a:defRPr sz="1600">
                <a:latin typeface="Neuton Light"/>
                <a:ea typeface="Neuton Light"/>
                <a:cs typeface="Neuton Light"/>
                <a:sym typeface="Neuton Light"/>
              </a:defRPr>
            </a:lvl9pPr>
          </a:lstStyle>
          <a:p/>
        </p:txBody>
      </p:sp>
      <p:cxnSp>
        <p:nvCxnSpPr>
          <p:cNvPr id="330" name="Google Shape;330;p27"/>
          <p:cNvCxnSpPr/>
          <p:nvPr/>
        </p:nvCxnSpPr>
        <p:spPr>
          <a:xfrm rot="10800000">
            <a:off x="5397992" y="3025650"/>
            <a:ext cx="0" cy="1576800"/>
          </a:xfrm>
          <a:prstGeom prst="straightConnector1">
            <a:avLst/>
          </a:prstGeom>
          <a:noFill/>
          <a:ln cap="flat" cmpd="sng" w="9525">
            <a:solidFill>
              <a:schemeClr val="dk1"/>
            </a:solidFill>
            <a:prstDash val="dot"/>
            <a:round/>
            <a:headEnd len="sm" w="sm" type="none"/>
            <a:tailEnd len="sm" w="sm" type="none"/>
          </a:ln>
        </p:spPr>
      </p:cxnSp>
      <p:cxnSp>
        <p:nvCxnSpPr>
          <p:cNvPr id="331" name="Google Shape;331;p27"/>
          <p:cNvCxnSpPr/>
          <p:nvPr/>
        </p:nvCxnSpPr>
        <p:spPr>
          <a:xfrm rot="10800000">
            <a:off x="6114201" y="3025007"/>
            <a:ext cx="0" cy="1576800"/>
          </a:xfrm>
          <a:prstGeom prst="straightConnector1">
            <a:avLst/>
          </a:prstGeom>
          <a:noFill/>
          <a:ln cap="flat" cmpd="sng" w="9525">
            <a:solidFill>
              <a:schemeClr val="dk1"/>
            </a:solidFill>
            <a:prstDash val="dot"/>
            <a:round/>
            <a:headEnd len="sm" w="sm" type="none"/>
            <a:tailEnd len="sm" w="sm" type="none"/>
          </a:ln>
        </p:spPr>
      </p:cxnSp>
      <p:cxnSp>
        <p:nvCxnSpPr>
          <p:cNvPr id="332" name="Google Shape;332;p27"/>
          <p:cNvCxnSpPr/>
          <p:nvPr/>
        </p:nvCxnSpPr>
        <p:spPr>
          <a:xfrm rot="10800000">
            <a:off x="6816098" y="3025650"/>
            <a:ext cx="0" cy="1576800"/>
          </a:xfrm>
          <a:prstGeom prst="straightConnector1">
            <a:avLst/>
          </a:prstGeom>
          <a:noFill/>
          <a:ln cap="flat" cmpd="sng" w="9525">
            <a:solidFill>
              <a:schemeClr val="dk1"/>
            </a:solidFill>
            <a:prstDash val="dot"/>
            <a:round/>
            <a:headEnd len="sm" w="sm" type="none"/>
            <a:tailEnd len="sm" w="sm" type="none"/>
          </a:ln>
        </p:spPr>
      </p:cxnSp>
      <p:cxnSp>
        <p:nvCxnSpPr>
          <p:cNvPr id="333" name="Google Shape;333;p27"/>
          <p:cNvCxnSpPr/>
          <p:nvPr/>
        </p:nvCxnSpPr>
        <p:spPr>
          <a:xfrm rot="10800000">
            <a:off x="7517325" y="3025650"/>
            <a:ext cx="0" cy="1576800"/>
          </a:xfrm>
          <a:prstGeom prst="straightConnector1">
            <a:avLst/>
          </a:prstGeom>
          <a:noFill/>
          <a:ln cap="flat" cmpd="sng" w="9525">
            <a:solidFill>
              <a:schemeClr val="dk1"/>
            </a:solidFill>
            <a:prstDash val="dot"/>
            <a:round/>
            <a:headEnd len="sm" w="sm" type="none"/>
            <a:tailEnd len="sm" w="sm" type="none"/>
          </a:ln>
        </p:spPr>
      </p:cxnSp>
      <p:cxnSp>
        <p:nvCxnSpPr>
          <p:cNvPr id="334" name="Google Shape;334;p27"/>
          <p:cNvCxnSpPr/>
          <p:nvPr/>
        </p:nvCxnSpPr>
        <p:spPr>
          <a:xfrm rot="10800000">
            <a:off x="8218904" y="3025011"/>
            <a:ext cx="0" cy="1576800"/>
          </a:xfrm>
          <a:prstGeom prst="straightConnector1">
            <a:avLst/>
          </a:prstGeom>
          <a:noFill/>
          <a:ln cap="flat" cmpd="sng" w="9525">
            <a:solidFill>
              <a:schemeClr val="dk1"/>
            </a:solidFill>
            <a:prstDash val="dot"/>
            <a:round/>
            <a:headEnd len="sm" w="sm" type="none"/>
            <a:tailEnd len="sm" w="sm" type="none"/>
          </a:ln>
        </p:spPr>
      </p:cxnSp>
      <p:cxnSp>
        <p:nvCxnSpPr>
          <p:cNvPr id="335" name="Google Shape;335;p27"/>
          <p:cNvCxnSpPr/>
          <p:nvPr/>
        </p:nvCxnSpPr>
        <p:spPr>
          <a:xfrm rot="10800000">
            <a:off x="5043384" y="4397242"/>
            <a:ext cx="3684900" cy="0"/>
          </a:xfrm>
          <a:prstGeom prst="straightConnector1">
            <a:avLst/>
          </a:prstGeom>
          <a:noFill/>
          <a:ln cap="flat" cmpd="sng" w="9525">
            <a:solidFill>
              <a:schemeClr val="dk1"/>
            </a:solidFill>
            <a:prstDash val="dot"/>
            <a:round/>
            <a:headEnd len="sm" w="sm" type="none"/>
            <a:tailEnd len="sm" w="sm" type="none"/>
          </a:ln>
        </p:spPr>
      </p:cxnSp>
      <p:cxnSp>
        <p:nvCxnSpPr>
          <p:cNvPr id="336" name="Google Shape;336;p27"/>
          <p:cNvCxnSpPr/>
          <p:nvPr/>
        </p:nvCxnSpPr>
        <p:spPr>
          <a:xfrm rot="10800000">
            <a:off x="5043384" y="4106948"/>
            <a:ext cx="3684900" cy="0"/>
          </a:xfrm>
          <a:prstGeom prst="straightConnector1">
            <a:avLst/>
          </a:prstGeom>
          <a:noFill/>
          <a:ln cap="flat" cmpd="sng" w="9525">
            <a:solidFill>
              <a:schemeClr val="dk1"/>
            </a:solidFill>
            <a:prstDash val="dot"/>
            <a:round/>
            <a:headEnd len="sm" w="sm" type="none"/>
            <a:tailEnd len="sm" w="sm" type="none"/>
          </a:ln>
        </p:spPr>
      </p:cxnSp>
      <p:cxnSp>
        <p:nvCxnSpPr>
          <p:cNvPr id="337" name="Google Shape;337;p27"/>
          <p:cNvCxnSpPr/>
          <p:nvPr/>
        </p:nvCxnSpPr>
        <p:spPr>
          <a:xfrm rot="10800000">
            <a:off x="5043384" y="3813733"/>
            <a:ext cx="3684900" cy="0"/>
          </a:xfrm>
          <a:prstGeom prst="straightConnector1">
            <a:avLst/>
          </a:prstGeom>
          <a:noFill/>
          <a:ln cap="flat" cmpd="sng" w="9525">
            <a:solidFill>
              <a:schemeClr val="dk1"/>
            </a:solidFill>
            <a:prstDash val="dot"/>
            <a:round/>
            <a:headEnd len="sm" w="sm" type="none"/>
            <a:tailEnd len="sm" w="sm" type="none"/>
          </a:ln>
        </p:spPr>
      </p:cxnSp>
      <p:cxnSp>
        <p:nvCxnSpPr>
          <p:cNvPr id="338" name="Google Shape;338;p27"/>
          <p:cNvCxnSpPr/>
          <p:nvPr/>
        </p:nvCxnSpPr>
        <p:spPr>
          <a:xfrm rot="10800000">
            <a:off x="5043384" y="3521491"/>
            <a:ext cx="3684900" cy="0"/>
          </a:xfrm>
          <a:prstGeom prst="straightConnector1">
            <a:avLst/>
          </a:prstGeom>
          <a:noFill/>
          <a:ln cap="flat" cmpd="sng" w="9525">
            <a:solidFill>
              <a:schemeClr val="dk1"/>
            </a:solidFill>
            <a:prstDash val="dot"/>
            <a:round/>
            <a:headEnd len="sm" w="sm" type="none"/>
            <a:tailEnd len="sm" w="sm" type="none"/>
          </a:ln>
        </p:spPr>
      </p:cxnSp>
      <p:cxnSp>
        <p:nvCxnSpPr>
          <p:cNvPr id="339" name="Google Shape;339;p27"/>
          <p:cNvCxnSpPr/>
          <p:nvPr/>
        </p:nvCxnSpPr>
        <p:spPr>
          <a:xfrm rot="10800000">
            <a:off x="5043384" y="3228574"/>
            <a:ext cx="3684900" cy="0"/>
          </a:xfrm>
          <a:prstGeom prst="straightConnector1">
            <a:avLst/>
          </a:prstGeom>
          <a:noFill/>
          <a:ln cap="flat" cmpd="sng" w="9525">
            <a:solidFill>
              <a:schemeClr val="dk1"/>
            </a:solidFill>
            <a:prstDash val="dot"/>
            <a:round/>
            <a:headEnd len="sm" w="sm" type="none"/>
            <a:tailEnd len="sm" w="sm" type="none"/>
          </a:ln>
        </p:spPr>
      </p:cxnSp>
      <p:cxnSp>
        <p:nvCxnSpPr>
          <p:cNvPr id="340" name="Google Shape;340;p27"/>
          <p:cNvCxnSpPr/>
          <p:nvPr/>
        </p:nvCxnSpPr>
        <p:spPr>
          <a:xfrm rot="10800000">
            <a:off x="5043640" y="4602364"/>
            <a:ext cx="3684900" cy="0"/>
          </a:xfrm>
          <a:prstGeom prst="straightConnector1">
            <a:avLst/>
          </a:prstGeom>
          <a:noFill/>
          <a:ln cap="flat" cmpd="sng" w="9525">
            <a:solidFill>
              <a:schemeClr val="dk1"/>
            </a:solidFill>
            <a:prstDash val="solid"/>
            <a:round/>
            <a:headEnd len="sm" w="sm" type="none"/>
            <a:tailEnd len="sm" w="sm" type="none"/>
          </a:ln>
        </p:spPr>
      </p:cxnSp>
      <p:cxnSp>
        <p:nvCxnSpPr>
          <p:cNvPr id="341" name="Google Shape;341;p27"/>
          <p:cNvCxnSpPr/>
          <p:nvPr/>
        </p:nvCxnSpPr>
        <p:spPr>
          <a:xfrm rot="10800000">
            <a:off x="5043455" y="3022856"/>
            <a:ext cx="0" cy="1582200"/>
          </a:xfrm>
          <a:prstGeom prst="straightConnector1">
            <a:avLst/>
          </a:prstGeom>
          <a:noFill/>
          <a:ln cap="flat" cmpd="sng" w="9525">
            <a:solidFill>
              <a:schemeClr val="dk1"/>
            </a:solidFill>
            <a:prstDash val="solid"/>
            <a:round/>
            <a:headEnd len="sm" w="sm" type="none"/>
            <a:tailEnd len="sm" w="sm" type="none"/>
          </a:ln>
        </p:spPr>
      </p:cxnSp>
      <p:sp>
        <p:nvSpPr>
          <p:cNvPr id="342" name="Google Shape;342;p27"/>
          <p:cNvSpPr txBox="1"/>
          <p:nvPr>
            <p:ph idx="5" type="subTitle"/>
          </p:nvPr>
        </p:nvSpPr>
        <p:spPr>
          <a:xfrm>
            <a:off x="392000" y="4601800"/>
            <a:ext cx="916500" cy="183600"/>
          </a:xfrm>
          <a:prstGeom prst="rect">
            <a:avLst/>
          </a:prstGeom>
        </p:spPr>
        <p:txBody>
          <a:bodyPr anchorCtr="0" anchor="t" bIns="0" lIns="0" spcFirstLastPara="1" rIns="0" wrap="square" tIns="54000">
            <a:normAutofit/>
          </a:bodyPr>
          <a:lstStyle>
            <a:lvl1pPr lvl="0">
              <a:spcBef>
                <a:spcPts val="0"/>
              </a:spcBef>
              <a:spcAft>
                <a:spcPts val="0"/>
              </a:spcAft>
              <a:buClr>
                <a:schemeClr val="dk1"/>
              </a:buClr>
              <a:buSzPts val="800"/>
              <a:buFont typeface="Hanken Grotesk"/>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343" name="Google Shape;343;p27"/>
          <p:cNvSpPr txBox="1"/>
          <p:nvPr>
            <p:ph idx="6" type="subTitle"/>
          </p:nvPr>
        </p:nvSpPr>
        <p:spPr>
          <a:xfrm>
            <a:off x="1390838" y="4601800"/>
            <a:ext cx="916500" cy="183600"/>
          </a:xfrm>
          <a:prstGeom prst="rect">
            <a:avLst/>
          </a:prstGeom>
        </p:spPr>
        <p:txBody>
          <a:bodyPr anchorCtr="0" anchor="t" bIns="0" lIns="0" spcFirstLastPara="1" rIns="0" wrap="square" tIns="54000">
            <a:normAutofit/>
          </a:bodyPr>
          <a:lstStyle>
            <a:lvl1pPr lvl="0">
              <a:spcBef>
                <a:spcPts val="0"/>
              </a:spcBef>
              <a:spcAft>
                <a:spcPts val="0"/>
              </a:spcAft>
              <a:buClr>
                <a:schemeClr val="dk1"/>
              </a:buClr>
              <a:buSzPts val="800"/>
              <a:buFont typeface="Hanken Grotesk"/>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344" name="Google Shape;344;p27"/>
          <p:cNvSpPr txBox="1"/>
          <p:nvPr>
            <p:ph idx="7" type="subTitle"/>
          </p:nvPr>
        </p:nvSpPr>
        <p:spPr>
          <a:xfrm>
            <a:off x="2389500" y="4602800"/>
            <a:ext cx="903600" cy="183600"/>
          </a:xfrm>
          <a:prstGeom prst="rect">
            <a:avLst/>
          </a:prstGeom>
        </p:spPr>
        <p:txBody>
          <a:bodyPr anchorCtr="0" anchor="t" bIns="0" lIns="0" spcFirstLastPara="1" rIns="0" wrap="square" tIns="54000">
            <a:normAutofit/>
          </a:bodyPr>
          <a:lstStyle>
            <a:lvl1pPr lvl="0">
              <a:spcBef>
                <a:spcPts val="0"/>
              </a:spcBef>
              <a:spcAft>
                <a:spcPts val="0"/>
              </a:spcAft>
              <a:buClr>
                <a:schemeClr val="dk1"/>
              </a:buClr>
              <a:buSzPts val="800"/>
              <a:buFont typeface="Hanken Grotesk"/>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345" name="Google Shape;345;p27"/>
          <p:cNvSpPr txBox="1"/>
          <p:nvPr>
            <p:ph idx="8" type="subTitle"/>
          </p:nvPr>
        </p:nvSpPr>
        <p:spPr>
          <a:xfrm>
            <a:off x="3388150" y="4601800"/>
            <a:ext cx="960300" cy="183600"/>
          </a:xfrm>
          <a:prstGeom prst="rect">
            <a:avLst/>
          </a:prstGeom>
        </p:spPr>
        <p:txBody>
          <a:bodyPr anchorCtr="0" anchor="t" bIns="0" lIns="0" spcFirstLastPara="1" rIns="0" wrap="square" tIns="54000">
            <a:normAutofit/>
          </a:bodyPr>
          <a:lstStyle>
            <a:lvl1pPr lvl="0">
              <a:spcBef>
                <a:spcPts val="0"/>
              </a:spcBef>
              <a:spcAft>
                <a:spcPts val="0"/>
              </a:spcAft>
              <a:buClr>
                <a:schemeClr val="dk1"/>
              </a:buClr>
              <a:buSzPts val="800"/>
              <a:buFont typeface="Hanken Grotesk"/>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346" name="Google Shape;346;p27"/>
          <p:cNvSpPr txBox="1"/>
          <p:nvPr>
            <p:ph idx="9" type="subTitle"/>
          </p:nvPr>
        </p:nvSpPr>
        <p:spPr>
          <a:xfrm>
            <a:off x="392025" y="4022425"/>
            <a:ext cx="916500" cy="579600"/>
          </a:xfrm>
          <a:prstGeom prst="rect">
            <a:avLst/>
          </a:prstGeom>
        </p:spPr>
        <p:txBody>
          <a:bodyPr anchorCtr="0" anchor="b" bIns="0" lIns="54000" spcFirstLastPara="1" rIns="0" wrap="square" tIns="0">
            <a:normAutofit/>
          </a:bodyPr>
          <a:lstStyle>
            <a:lvl1pPr lvl="0">
              <a:spcBef>
                <a:spcPts val="0"/>
              </a:spcBef>
              <a:spcAft>
                <a:spcPts val="0"/>
              </a:spcAft>
              <a:buClr>
                <a:schemeClr val="dk1"/>
              </a:buClr>
              <a:buSzPts val="3000"/>
              <a:buFont typeface="Hanken Grotesk Medium"/>
              <a:buNone/>
              <a:defRPr sz="3000">
                <a:latin typeface="Hanken Grotesk Medium"/>
                <a:ea typeface="Hanken Grotesk Medium"/>
                <a:cs typeface="Hanken Grotesk Medium"/>
                <a:sym typeface="Hanken Grotesk Medium"/>
              </a:defRPr>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347" name="Google Shape;347;p27"/>
          <p:cNvSpPr txBox="1"/>
          <p:nvPr>
            <p:ph idx="13" type="subTitle"/>
          </p:nvPr>
        </p:nvSpPr>
        <p:spPr>
          <a:xfrm>
            <a:off x="1391050" y="3875575"/>
            <a:ext cx="916500" cy="726600"/>
          </a:xfrm>
          <a:prstGeom prst="rect">
            <a:avLst/>
          </a:prstGeom>
        </p:spPr>
        <p:txBody>
          <a:bodyPr anchorCtr="0" anchor="b" bIns="0" lIns="54000" spcFirstLastPara="1" rIns="0" wrap="square" tIns="0">
            <a:normAutofit/>
          </a:bodyPr>
          <a:lstStyle>
            <a:lvl1pPr lvl="0">
              <a:spcBef>
                <a:spcPts val="0"/>
              </a:spcBef>
              <a:spcAft>
                <a:spcPts val="0"/>
              </a:spcAft>
              <a:buClr>
                <a:schemeClr val="dk1"/>
              </a:buClr>
              <a:buSzPts val="3000"/>
              <a:buFont typeface="Hanken Grotesk Medium"/>
              <a:buNone/>
              <a:defRPr sz="3000">
                <a:latin typeface="Hanken Grotesk Medium"/>
                <a:ea typeface="Hanken Grotesk Medium"/>
                <a:cs typeface="Hanken Grotesk Medium"/>
                <a:sym typeface="Hanken Grotesk Medium"/>
              </a:defRPr>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348" name="Google Shape;348;p27"/>
          <p:cNvSpPr txBox="1"/>
          <p:nvPr>
            <p:ph idx="14" type="subTitle"/>
          </p:nvPr>
        </p:nvSpPr>
        <p:spPr>
          <a:xfrm>
            <a:off x="2390200" y="3875575"/>
            <a:ext cx="916500" cy="726600"/>
          </a:xfrm>
          <a:prstGeom prst="rect">
            <a:avLst/>
          </a:prstGeom>
        </p:spPr>
        <p:txBody>
          <a:bodyPr anchorCtr="0" anchor="b" bIns="0" lIns="54000" spcFirstLastPara="1" rIns="0" wrap="square" tIns="0">
            <a:normAutofit/>
          </a:bodyPr>
          <a:lstStyle>
            <a:lvl1pPr lvl="0">
              <a:spcBef>
                <a:spcPts val="0"/>
              </a:spcBef>
              <a:spcAft>
                <a:spcPts val="0"/>
              </a:spcAft>
              <a:buClr>
                <a:schemeClr val="dk1"/>
              </a:buClr>
              <a:buSzPts val="3000"/>
              <a:buFont typeface="Hanken Grotesk Medium"/>
              <a:buNone/>
              <a:defRPr sz="3000">
                <a:latin typeface="Hanken Grotesk Medium"/>
                <a:ea typeface="Hanken Grotesk Medium"/>
                <a:cs typeface="Hanken Grotesk Medium"/>
                <a:sym typeface="Hanken Grotesk Medium"/>
              </a:defRPr>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349" name="Google Shape;349;p27"/>
          <p:cNvSpPr txBox="1"/>
          <p:nvPr>
            <p:ph idx="15" type="subTitle"/>
          </p:nvPr>
        </p:nvSpPr>
        <p:spPr>
          <a:xfrm>
            <a:off x="3394525" y="4022425"/>
            <a:ext cx="954000" cy="579600"/>
          </a:xfrm>
          <a:prstGeom prst="rect">
            <a:avLst/>
          </a:prstGeom>
        </p:spPr>
        <p:txBody>
          <a:bodyPr anchorCtr="0" anchor="b" bIns="0" lIns="54000" spcFirstLastPara="1" rIns="0" wrap="square" tIns="0">
            <a:normAutofit/>
          </a:bodyPr>
          <a:lstStyle>
            <a:lvl1pPr lvl="0">
              <a:spcBef>
                <a:spcPts val="0"/>
              </a:spcBef>
              <a:spcAft>
                <a:spcPts val="0"/>
              </a:spcAft>
              <a:buClr>
                <a:schemeClr val="dk1"/>
              </a:buClr>
              <a:buSzPts val="3000"/>
              <a:buFont typeface="Hanken Grotesk Medium"/>
              <a:buNone/>
              <a:defRPr sz="3000">
                <a:latin typeface="Hanken Grotesk Medium"/>
                <a:ea typeface="Hanken Grotesk Medium"/>
                <a:cs typeface="Hanken Grotesk Medium"/>
                <a:sym typeface="Hanken Grotesk Medium"/>
              </a:defRPr>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350" name="Google Shape;350;p27"/>
          <p:cNvSpPr txBox="1"/>
          <p:nvPr>
            <p:ph idx="16" type="subTitle"/>
          </p:nvPr>
        </p:nvSpPr>
        <p:spPr>
          <a:xfrm>
            <a:off x="227625" y="2276000"/>
            <a:ext cx="4291500" cy="525600"/>
          </a:xfrm>
          <a:prstGeom prst="rect">
            <a:avLst/>
          </a:prstGeom>
        </p:spPr>
        <p:txBody>
          <a:bodyPr anchorCtr="0" anchor="t" bIns="0" lIns="180000" spcFirstLastPara="1" rIns="180000" wrap="square" tIns="90000">
            <a:normAutofit/>
          </a:bodyPr>
          <a:lstStyle>
            <a:lvl1pPr lvl="0">
              <a:spcBef>
                <a:spcPts val="0"/>
              </a:spcBef>
              <a:spcAft>
                <a:spcPts val="0"/>
              </a:spcAft>
              <a:buClr>
                <a:schemeClr val="dk1"/>
              </a:buClr>
              <a:buSzPts val="1600"/>
              <a:buFont typeface="Neuton Light"/>
              <a:buNone/>
              <a:defRPr sz="1600">
                <a:latin typeface="Neuton Light"/>
                <a:ea typeface="Neuton Light"/>
                <a:cs typeface="Neuton Light"/>
                <a:sym typeface="Neuton Light"/>
              </a:defRPr>
            </a:lvl1pPr>
            <a:lvl2pPr lvl="1">
              <a:spcBef>
                <a:spcPts val="0"/>
              </a:spcBef>
              <a:spcAft>
                <a:spcPts val="0"/>
              </a:spcAft>
              <a:buSzPts val="1600"/>
              <a:buFont typeface="Neuton Light"/>
              <a:buNone/>
              <a:defRPr sz="1600">
                <a:latin typeface="Neuton Light"/>
                <a:ea typeface="Neuton Light"/>
                <a:cs typeface="Neuton Light"/>
                <a:sym typeface="Neuton Light"/>
              </a:defRPr>
            </a:lvl2pPr>
            <a:lvl3pPr lvl="2">
              <a:spcBef>
                <a:spcPts val="0"/>
              </a:spcBef>
              <a:spcAft>
                <a:spcPts val="0"/>
              </a:spcAft>
              <a:buSzPts val="1600"/>
              <a:buFont typeface="Neuton Light"/>
              <a:buNone/>
              <a:defRPr sz="1600">
                <a:latin typeface="Neuton Light"/>
                <a:ea typeface="Neuton Light"/>
                <a:cs typeface="Neuton Light"/>
                <a:sym typeface="Neuton Light"/>
              </a:defRPr>
            </a:lvl3pPr>
            <a:lvl4pPr lvl="3">
              <a:spcBef>
                <a:spcPts val="0"/>
              </a:spcBef>
              <a:spcAft>
                <a:spcPts val="0"/>
              </a:spcAft>
              <a:buSzPts val="1600"/>
              <a:buFont typeface="Neuton Light"/>
              <a:buNone/>
              <a:defRPr sz="1600">
                <a:latin typeface="Neuton Light"/>
                <a:ea typeface="Neuton Light"/>
                <a:cs typeface="Neuton Light"/>
                <a:sym typeface="Neuton Light"/>
              </a:defRPr>
            </a:lvl4pPr>
            <a:lvl5pPr lvl="4">
              <a:spcBef>
                <a:spcPts val="0"/>
              </a:spcBef>
              <a:spcAft>
                <a:spcPts val="0"/>
              </a:spcAft>
              <a:buSzPts val="1600"/>
              <a:buFont typeface="Neuton Light"/>
              <a:buNone/>
              <a:defRPr sz="1600">
                <a:latin typeface="Neuton Light"/>
                <a:ea typeface="Neuton Light"/>
                <a:cs typeface="Neuton Light"/>
                <a:sym typeface="Neuton Light"/>
              </a:defRPr>
            </a:lvl5pPr>
            <a:lvl6pPr lvl="5">
              <a:spcBef>
                <a:spcPts val="0"/>
              </a:spcBef>
              <a:spcAft>
                <a:spcPts val="0"/>
              </a:spcAft>
              <a:buSzPts val="1600"/>
              <a:buFont typeface="Neuton Light"/>
              <a:buNone/>
              <a:defRPr sz="1600">
                <a:latin typeface="Neuton Light"/>
                <a:ea typeface="Neuton Light"/>
                <a:cs typeface="Neuton Light"/>
                <a:sym typeface="Neuton Light"/>
              </a:defRPr>
            </a:lvl6pPr>
            <a:lvl7pPr lvl="6">
              <a:spcBef>
                <a:spcPts val="0"/>
              </a:spcBef>
              <a:spcAft>
                <a:spcPts val="0"/>
              </a:spcAft>
              <a:buSzPts val="1600"/>
              <a:buFont typeface="Neuton Light"/>
              <a:buNone/>
              <a:defRPr sz="1600">
                <a:latin typeface="Neuton Light"/>
                <a:ea typeface="Neuton Light"/>
                <a:cs typeface="Neuton Light"/>
                <a:sym typeface="Neuton Light"/>
              </a:defRPr>
            </a:lvl7pPr>
            <a:lvl8pPr lvl="7">
              <a:spcBef>
                <a:spcPts val="0"/>
              </a:spcBef>
              <a:spcAft>
                <a:spcPts val="0"/>
              </a:spcAft>
              <a:buSzPts val="1600"/>
              <a:buFont typeface="Neuton Light"/>
              <a:buNone/>
              <a:defRPr sz="1600">
                <a:latin typeface="Neuton Light"/>
                <a:ea typeface="Neuton Light"/>
                <a:cs typeface="Neuton Light"/>
                <a:sym typeface="Neuton Light"/>
              </a:defRPr>
            </a:lvl8pPr>
            <a:lvl9pPr lvl="8">
              <a:spcBef>
                <a:spcPts val="0"/>
              </a:spcBef>
              <a:spcAft>
                <a:spcPts val="0"/>
              </a:spcAft>
              <a:buSzPts val="1600"/>
              <a:buFont typeface="Neuton Light"/>
              <a:buNone/>
              <a:defRPr sz="1600">
                <a:latin typeface="Neuton Light"/>
                <a:ea typeface="Neuton Light"/>
                <a:cs typeface="Neuton Light"/>
                <a:sym typeface="Neuton Light"/>
              </a:defRPr>
            </a:lvl9pPr>
          </a:lstStyle>
          <a:p/>
        </p:txBody>
      </p:sp>
      <p:sp>
        <p:nvSpPr>
          <p:cNvPr id="351" name="Google Shape;351;p27"/>
          <p:cNvSpPr txBox="1"/>
          <p:nvPr>
            <p:ph idx="17" type="subTitle"/>
          </p:nvPr>
        </p:nvSpPr>
        <p:spPr>
          <a:xfrm>
            <a:off x="5401957" y="4602450"/>
            <a:ext cx="507600" cy="183600"/>
          </a:xfrm>
          <a:prstGeom prst="rect">
            <a:avLst/>
          </a:prstGeom>
        </p:spPr>
        <p:txBody>
          <a:bodyPr anchorCtr="0" anchor="t" bIns="0" lIns="0" spcFirstLastPara="1" rIns="0" wrap="square" tIns="54000">
            <a:normAutofit/>
          </a:bodyPr>
          <a:lstStyle>
            <a:lvl1pPr lvl="0">
              <a:spcBef>
                <a:spcPts val="0"/>
              </a:spcBef>
              <a:spcAft>
                <a:spcPts val="0"/>
              </a:spcAft>
              <a:buClr>
                <a:schemeClr val="dk1"/>
              </a:buClr>
              <a:buSzPts val="800"/>
              <a:buFont typeface="Hanken Grotesk"/>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352" name="Google Shape;352;p27"/>
          <p:cNvSpPr txBox="1"/>
          <p:nvPr>
            <p:ph idx="18" type="subTitle"/>
          </p:nvPr>
        </p:nvSpPr>
        <p:spPr>
          <a:xfrm>
            <a:off x="6104132" y="4602450"/>
            <a:ext cx="507600" cy="183600"/>
          </a:xfrm>
          <a:prstGeom prst="rect">
            <a:avLst/>
          </a:prstGeom>
        </p:spPr>
        <p:txBody>
          <a:bodyPr anchorCtr="0" anchor="t" bIns="0" lIns="0" spcFirstLastPara="1" rIns="0" wrap="square" tIns="54000">
            <a:normAutofit/>
          </a:bodyPr>
          <a:lstStyle>
            <a:lvl1pPr lvl="0">
              <a:spcBef>
                <a:spcPts val="0"/>
              </a:spcBef>
              <a:spcAft>
                <a:spcPts val="0"/>
              </a:spcAft>
              <a:buClr>
                <a:schemeClr val="dk1"/>
              </a:buClr>
              <a:buSzPts val="800"/>
              <a:buFont typeface="Hanken Grotesk"/>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353" name="Google Shape;353;p27"/>
          <p:cNvSpPr txBox="1"/>
          <p:nvPr>
            <p:ph idx="19" type="subTitle"/>
          </p:nvPr>
        </p:nvSpPr>
        <p:spPr>
          <a:xfrm>
            <a:off x="6811663" y="4602450"/>
            <a:ext cx="507600" cy="183600"/>
          </a:xfrm>
          <a:prstGeom prst="rect">
            <a:avLst/>
          </a:prstGeom>
        </p:spPr>
        <p:txBody>
          <a:bodyPr anchorCtr="0" anchor="t" bIns="0" lIns="0" spcFirstLastPara="1" rIns="0" wrap="square" tIns="54000">
            <a:normAutofit/>
          </a:bodyPr>
          <a:lstStyle>
            <a:lvl1pPr lvl="0">
              <a:spcBef>
                <a:spcPts val="0"/>
              </a:spcBef>
              <a:spcAft>
                <a:spcPts val="0"/>
              </a:spcAft>
              <a:buClr>
                <a:schemeClr val="dk1"/>
              </a:buClr>
              <a:buSzPts val="800"/>
              <a:buFont typeface="Hanken Grotesk"/>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354" name="Google Shape;354;p27"/>
          <p:cNvSpPr txBox="1"/>
          <p:nvPr>
            <p:ph idx="20" type="subTitle"/>
          </p:nvPr>
        </p:nvSpPr>
        <p:spPr>
          <a:xfrm>
            <a:off x="8220182" y="4602450"/>
            <a:ext cx="507600" cy="183600"/>
          </a:xfrm>
          <a:prstGeom prst="rect">
            <a:avLst/>
          </a:prstGeom>
        </p:spPr>
        <p:txBody>
          <a:bodyPr anchorCtr="0" anchor="t" bIns="0" lIns="0" spcFirstLastPara="1" rIns="0" wrap="square" tIns="54000">
            <a:normAutofit/>
          </a:bodyPr>
          <a:lstStyle>
            <a:lvl1pPr lvl="0">
              <a:spcBef>
                <a:spcPts val="0"/>
              </a:spcBef>
              <a:spcAft>
                <a:spcPts val="0"/>
              </a:spcAft>
              <a:buClr>
                <a:schemeClr val="dk1"/>
              </a:buClr>
              <a:buSzPts val="800"/>
              <a:buFont typeface="Hanken Grotesk"/>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355" name="Google Shape;355;p27"/>
          <p:cNvSpPr txBox="1"/>
          <p:nvPr>
            <p:ph idx="21" type="subTitle"/>
          </p:nvPr>
        </p:nvSpPr>
        <p:spPr>
          <a:xfrm>
            <a:off x="7516525" y="4602450"/>
            <a:ext cx="507600" cy="183600"/>
          </a:xfrm>
          <a:prstGeom prst="rect">
            <a:avLst/>
          </a:prstGeom>
        </p:spPr>
        <p:txBody>
          <a:bodyPr anchorCtr="0" anchor="t" bIns="0" lIns="0" spcFirstLastPara="1" rIns="0" wrap="square" tIns="54000">
            <a:normAutofit/>
          </a:bodyPr>
          <a:lstStyle>
            <a:lvl1pPr lvl="0">
              <a:spcBef>
                <a:spcPts val="0"/>
              </a:spcBef>
              <a:spcAft>
                <a:spcPts val="0"/>
              </a:spcAft>
              <a:buClr>
                <a:schemeClr val="dk1"/>
              </a:buClr>
              <a:buSzPts val="800"/>
              <a:buFont typeface="Hanken Grotesk"/>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356" name="Google Shape;356;p27"/>
          <p:cNvSpPr txBox="1"/>
          <p:nvPr>
            <p:ph idx="22" type="subTitle"/>
          </p:nvPr>
        </p:nvSpPr>
        <p:spPr>
          <a:xfrm>
            <a:off x="4695907" y="4059350"/>
            <a:ext cx="309600" cy="93600"/>
          </a:xfrm>
          <a:prstGeom prst="rect">
            <a:avLst/>
          </a:prstGeom>
        </p:spPr>
        <p:txBody>
          <a:bodyPr anchorCtr="0" anchor="t" bIns="0" lIns="0" spcFirstLastPara="1" rIns="0" wrap="square" tIns="0">
            <a:normAutofit/>
          </a:bodyPr>
          <a:lstStyle>
            <a:lvl1pPr lvl="0" algn="r">
              <a:spcBef>
                <a:spcPts val="0"/>
              </a:spcBef>
              <a:spcAft>
                <a:spcPts val="0"/>
              </a:spcAft>
              <a:buClr>
                <a:schemeClr val="dk1"/>
              </a:buClr>
              <a:buSzPts val="800"/>
              <a:buFont typeface="Hanken Grotesk"/>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357" name="Google Shape;357;p27"/>
          <p:cNvSpPr txBox="1"/>
          <p:nvPr>
            <p:ph idx="23" type="subTitle"/>
          </p:nvPr>
        </p:nvSpPr>
        <p:spPr>
          <a:xfrm>
            <a:off x="4695907" y="4358875"/>
            <a:ext cx="309600" cy="93600"/>
          </a:xfrm>
          <a:prstGeom prst="rect">
            <a:avLst/>
          </a:prstGeom>
        </p:spPr>
        <p:txBody>
          <a:bodyPr anchorCtr="0" anchor="t" bIns="0" lIns="0" spcFirstLastPara="1" rIns="0" wrap="square" tIns="0">
            <a:normAutofit/>
          </a:bodyPr>
          <a:lstStyle>
            <a:lvl1pPr lvl="0" algn="r">
              <a:spcBef>
                <a:spcPts val="0"/>
              </a:spcBef>
              <a:spcAft>
                <a:spcPts val="0"/>
              </a:spcAft>
              <a:buClr>
                <a:schemeClr val="dk1"/>
              </a:buClr>
              <a:buSzPts val="800"/>
              <a:buFont typeface="Hanken Grotesk"/>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358" name="Google Shape;358;p27"/>
          <p:cNvSpPr txBox="1"/>
          <p:nvPr>
            <p:ph idx="24" type="subTitle"/>
          </p:nvPr>
        </p:nvSpPr>
        <p:spPr>
          <a:xfrm>
            <a:off x="4695907" y="3474700"/>
            <a:ext cx="309600" cy="93600"/>
          </a:xfrm>
          <a:prstGeom prst="rect">
            <a:avLst/>
          </a:prstGeom>
        </p:spPr>
        <p:txBody>
          <a:bodyPr anchorCtr="0" anchor="t" bIns="0" lIns="0" spcFirstLastPara="1" rIns="0" wrap="square" tIns="0">
            <a:normAutofit/>
          </a:bodyPr>
          <a:lstStyle>
            <a:lvl1pPr lvl="0" algn="r">
              <a:spcBef>
                <a:spcPts val="0"/>
              </a:spcBef>
              <a:spcAft>
                <a:spcPts val="0"/>
              </a:spcAft>
              <a:buClr>
                <a:schemeClr val="dk1"/>
              </a:buClr>
              <a:buSzPts val="800"/>
              <a:buFont typeface="Hanken Grotesk"/>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359" name="Google Shape;359;p27"/>
          <p:cNvSpPr txBox="1"/>
          <p:nvPr>
            <p:ph idx="25" type="subTitle"/>
          </p:nvPr>
        </p:nvSpPr>
        <p:spPr>
          <a:xfrm>
            <a:off x="4695907" y="3777850"/>
            <a:ext cx="309600" cy="93600"/>
          </a:xfrm>
          <a:prstGeom prst="rect">
            <a:avLst/>
          </a:prstGeom>
        </p:spPr>
        <p:txBody>
          <a:bodyPr anchorCtr="0" anchor="t" bIns="0" lIns="0" spcFirstLastPara="1" rIns="0" wrap="square" tIns="0">
            <a:normAutofit/>
          </a:bodyPr>
          <a:lstStyle>
            <a:lvl1pPr lvl="0" algn="r">
              <a:spcBef>
                <a:spcPts val="0"/>
              </a:spcBef>
              <a:spcAft>
                <a:spcPts val="0"/>
              </a:spcAft>
              <a:buClr>
                <a:schemeClr val="dk1"/>
              </a:buClr>
              <a:buSzPts val="800"/>
              <a:buFont typeface="Hanken Grotesk"/>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360" name="Google Shape;360;p27"/>
          <p:cNvSpPr txBox="1"/>
          <p:nvPr>
            <p:ph idx="26" type="subTitle"/>
          </p:nvPr>
        </p:nvSpPr>
        <p:spPr>
          <a:xfrm>
            <a:off x="4695907" y="3181775"/>
            <a:ext cx="309600" cy="93600"/>
          </a:xfrm>
          <a:prstGeom prst="rect">
            <a:avLst/>
          </a:prstGeom>
        </p:spPr>
        <p:txBody>
          <a:bodyPr anchorCtr="0" anchor="t" bIns="0" lIns="0" spcFirstLastPara="1" rIns="0" wrap="square" tIns="0">
            <a:normAutofit/>
          </a:bodyPr>
          <a:lstStyle>
            <a:lvl1pPr lvl="0" algn="r">
              <a:spcBef>
                <a:spcPts val="0"/>
              </a:spcBef>
              <a:spcAft>
                <a:spcPts val="0"/>
              </a:spcAft>
              <a:buClr>
                <a:schemeClr val="dk1"/>
              </a:buClr>
              <a:buSzPts val="800"/>
              <a:buFont typeface="Hanken Grotesk"/>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361" name="Google Shape;361;p27"/>
          <p:cNvSpPr txBox="1"/>
          <p:nvPr>
            <p:ph idx="27" type="title"/>
          </p:nvPr>
        </p:nvSpPr>
        <p:spPr>
          <a:xfrm>
            <a:off x="593775" y="707062"/>
            <a:ext cx="7196400" cy="615900"/>
          </a:xfrm>
          <a:prstGeom prst="rect">
            <a:avLst/>
          </a:prstGeom>
        </p:spPr>
        <p:txBody>
          <a:bodyPr anchorCtr="0" anchor="t" bIns="91425" lIns="0" spcFirstLastPara="1" rIns="0" wrap="square" tIns="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s 2">
  <p:cSld name="CUSTOM_7_1_1_1_1_1_1_1_1_1_1_1_1_1_1_1_1_9">
    <p:spTree>
      <p:nvGrpSpPr>
        <p:cNvPr id="362" name="Shape 362"/>
        <p:cNvGrpSpPr/>
        <p:nvPr/>
      </p:nvGrpSpPr>
      <p:grpSpPr>
        <a:xfrm>
          <a:off x="0" y="0"/>
          <a:ext cx="0" cy="0"/>
          <a:chOff x="0" y="0"/>
          <a:chExt cx="0" cy="0"/>
        </a:xfrm>
      </p:grpSpPr>
      <p:sp>
        <p:nvSpPr>
          <p:cNvPr id="363" name="Google Shape;363;p28"/>
          <p:cNvSpPr txBox="1"/>
          <p:nvPr>
            <p:ph type="title"/>
          </p:nvPr>
        </p:nvSpPr>
        <p:spPr>
          <a:xfrm>
            <a:off x="2121700" y="637675"/>
            <a:ext cx="360000" cy="360000"/>
          </a:xfrm>
          <a:prstGeom prst="rect">
            <a:avLst/>
          </a:prstGeom>
        </p:spPr>
        <p:txBody>
          <a:bodyPr anchorCtr="0" anchor="ctr" bIns="0" lIns="0" spcFirstLastPara="1" rIns="0" wrap="square" tIns="0">
            <a:noAutofit/>
          </a:bodyPr>
          <a:lstStyle>
            <a:lvl1pPr lvl="0" algn="ctr">
              <a:lnSpc>
                <a:spcPct val="90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1pPr>
            <a:lvl2pPr lvl="1"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2pPr>
            <a:lvl3pPr lvl="2"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3pPr>
            <a:lvl4pPr lvl="3"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4pPr>
            <a:lvl5pPr lvl="4"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5pPr>
            <a:lvl6pPr lvl="5"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6pPr>
            <a:lvl7pPr lvl="6"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7pPr>
            <a:lvl8pPr lvl="7"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8pPr>
            <a:lvl9pPr lvl="8"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9pPr>
          </a:lstStyle>
          <a:p/>
        </p:txBody>
      </p:sp>
      <p:sp>
        <p:nvSpPr>
          <p:cNvPr id="364" name="Google Shape;364;p28"/>
          <p:cNvSpPr txBox="1"/>
          <p:nvPr>
            <p:ph idx="2" type="title"/>
          </p:nvPr>
        </p:nvSpPr>
        <p:spPr>
          <a:xfrm>
            <a:off x="3899225" y="637675"/>
            <a:ext cx="360000" cy="360000"/>
          </a:xfrm>
          <a:prstGeom prst="rect">
            <a:avLst/>
          </a:prstGeom>
        </p:spPr>
        <p:txBody>
          <a:bodyPr anchorCtr="0" anchor="ctr" bIns="0" lIns="0" spcFirstLastPara="1" rIns="0" wrap="square" tIns="0">
            <a:noAutofit/>
          </a:bodyPr>
          <a:lstStyle>
            <a:lvl1pPr lvl="0" algn="ctr">
              <a:lnSpc>
                <a:spcPct val="90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1pPr>
            <a:lvl2pPr lvl="1"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2pPr>
            <a:lvl3pPr lvl="2"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3pPr>
            <a:lvl4pPr lvl="3"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4pPr>
            <a:lvl5pPr lvl="4"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5pPr>
            <a:lvl6pPr lvl="5"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6pPr>
            <a:lvl7pPr lvl="6"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7pPr>
            <a:lvl8pPr lvl="7"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8pPr>
            <a:lvl9pPr lvl="8"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9pPr>
          </a:lstStyle>
          <a:p/>
        </p:txBody>
      </p:sp>
      <p:sp>
        <p:nvSpPr>
          <p:cNvPr id="365" name="Google Shape;365;p28"/>
          <p:cNvSpPr txBox="1"/>
          <p:nvPr>
            <p:ph idx="3" type="title"/>
          </p:nvPr>
        </p:nvSpPr>
        <p:spPr>
          <a:xfrm>
            <a:off x="5676475" y="637675"/>
            <a:ext cx="360000" cy="360000"/>
          </a:xfrm>
          <a:prstGeom prst="rect">
            <a:avLst/>
          </a:prstGeom>
        </p:spPr>
        <p:txBody>
          <a:bodyPr anchorCtr="0" anchor="ctr" bIns="0" lIns="0" spcFirstLastPara="1" rIns="0" wrap="square" tIns="0">
            <a:noAutofit/>
          </a:bodyPr>
          <a:lstStyle>
            <a:lvl1pPr lvl="0" algn="ctr">
              <a:lnSpc>
                <a:spcPct val="90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1pPr>
            <a:lvl2pPr lvl="1"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2pPr>
            <a:lvl3pPr lvl="2"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3pPr>
            <a:lvl4pPr lvl="3"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4pPr>
            <a:lvl5pPr lvl="4"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5pPr>
            <a:lvl6pPr lvl="5"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6pPr>
            <a:lvl7pPr lvl="6"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7pPr>
            <a:lvl8pPr lvl="7"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8pPr>
            <a:lvl9pPr lvl="8"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9pPr>
          </a:lstStyle>
          <a:p/>
        </p:txBody>
      </p:sp>
      <p:sp>
        <p:nvSpPr>
          <p:cNvPr id="366" name="Google Shape;366;p28"/>
          <p:cNvSpPr txBox="1"/>
          <p:nvPr>
            <p:ph idx="4" type="title"/>
          </p:nvPr>
        </p:nvSpPr>
        <p:spPr>
          <a:xfrm>
            <a:off x="7453725" y="637675"/>
            <a:ext cx="360000" cy="360000"/>
          </a:xfrm>
          <a:prstGeom prst="rect">
            <a:avLst/>
          </a:prstGeom>
        </p:spPr>
        <p:txBody>
          <a:bodyPr anchorCtr="0" anchor="ctr" bIns="0" lIns="0" spcFirstLastPara="1" rIns="0" wrap="square" tIns="0">
            <a:noAutofit/>
          </a:bodyPr>
          <a:lstStyle>
            <a:lvl1pPr lvl="0" algn="ctr">
              <a:lnSpc>
                <a:spcPct val="90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1pPr>
            <a:lvl2pPr lvl="1"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2pPr>
            <a:lvl3pPr lvl="2"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3pPr>
            <a:lvl4pPr lvl="3"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4pPr>
            <a:lvl5pPr lvl="4"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5pPr>
            <a:lvl6pPr lvl="5"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6pPr>
            <a:lvl7pPr lvl="6"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7pPr>
            <a:lvl8pPr lvl="7"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8pPr>
            <a:lvl9pPr lvl="8"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9pPr>
          </a:lstStyle>
          <a:p/>
        </p:txBody>
      </p:sp>
      <p:sp>
        <p:nvSpPr>
          <p:cNvPr id="367" name="Google Shape;367;p28"/>
          <p:cNvSpPr txBox="1"/>
          <p:nvPr>
            <p:ph idx="5" type="title"/>
          </p:nvPr>
        </p:nvSpPr>
        <p:spPr>
          <a:xfrm>
            <a:off x="341975" y="637675"/>
            <a:ext cx="360000" cy="360000"/>
          </a:xfrm>
          <a:prstGeom prst="rect">
            <a:avLst/>
          </a:prstGeom>
        </p:spPr>
        <p:txBody>
          <a:bodyPr anchorCtr="0" anchor="ctr" bIns="0" lIns="0" spcFirstLastPara="1" rIns="0" wrap="square" tIns="0">
            <a:noAutofit/>
          </a:bodyPr>
          <a:lstStyle>
            <a:lvl1pPr lvl="0" algn="ctr">
              <a:lnSpc>
                <a:spcPct val="90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1pPr>
            <a:lvl2pPr lvl="1"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2pPr>
            <a:lvl3pPr lvl="2"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3pPr>
            <a:lvl4pPr lvl="3"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4pPr>
            <a:lvl5pPr lvl="4"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5pPr>
            <a:lvl6pPr lvl="5"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6pPr>
            <a:lvl7pPr lvl="6"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7pPr>
            <a:lvl8pPr lvl="7"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8pPr>
            <a:lvl9pPr lvl="8"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9pPr>
          </a:lstStyle>
          <a:p/>
        </p:txBody>
      </p:sp>
      <p:sp>
        <p:nvSpPr>
          <p:cNvPr id="368" name="Google Shape;368;p28"/>
          <p:cNvSpPr txBox="1"/>
          <p:nvPr>
            <p:ph idx="6" type="title"/>
          </p:nvPr>
        </p:nvSpPr>
        <p:spPr>
          <a:xfrm>
            <a:off x="2184250" y="1183050"/>
            <a:ext cx="1440300" cy="252000"/>
          </a:xfrm>
          <a:prstGeom prst="rect">
            <a:avLst/>
          </a:prstGeom>
        </p:spPr>
        <p:txBody>
          <a:bodyPr anchorCtr="0" anchor="ctr" bIns="0" lIns="0" spcFirstLastPara="1" rIns="0" wrap="square" tIns="0">
            <a:noAutofit/>
          </a:bodyPr>
          <a:lstStyle>
            <a:lvl1pPr lvl="0" algn="ctr">
              <a:lnSpc>
                <a:spcPct val="90000"/>
              </a:lnSpc>
              <a:spcBef>
                <a:spcPts val="0"/>
              </a:spcBef>
              <a:spcAft>
                <a:spcPts val="0"/>
              </a:spcAft>
              <a:buSzPts val="2800"/>
              <a:buNone/>
              <a:defRPr sz="1000">
                <a:latin typeface="Hanken Grotesk"/>
                <a:ea typeface="Hanken Grotesk"/>
                <a:cs typeface="Hanken Grotesk"/>
                <a:sym typeface="Hanken Grotesk"/>
              </a:defRPr>
            </a:lvl1pPr>
            <a:lvl2pPr lvl="1" algn="ctr">
              <a:lnSpc>
                <a:spcPct val="115000"/>
              </a:lnSpc>
              <a:spcBef>
                <a:spcPts val="0"/>
              </a:spcBef>
              <a:spcAft>
                <a:spcPts val="0"/>
              </a:spcAft>
              <a:buSzPts val="2800"/>
              <a:buNone/>
              <a:defRPr sz="1000">
                <a:latin typeface="Hanken Grotesk"/>
                <a:ea typeface="Hanken Grotesk"/>
                <a:cs typeface="Hanken Grotesk"/>
                <a:sym typeface="Hanken Grotesk"/>
              </a:defRPr>
            </a:lvl2pPr>
            <a:lvl3pPr lvl="2" algn="ctr">
              <a:lnSpc>
                <a:spcPct val="115000"/>
              </a:lnSpc>
              <a:spcBef>
                <a:spcPts val="0"/>
              </a:spcBef>
              <a:spcAft>
                <a:spcPts val="0"/>
              </a:spcAft>
              <a:buSzPts val="2800"/>
              <a:buNone/>
              <a:defRPr sz="1000">
                <a:latin typeface="Hanken Grotesk"/>
                <a:ea typeface="Hanken Grotesk"/>
                <a:cs typeface="Hanken Grotesk"/>
                <a:sym typeface="Hanken Grotesk"/>
              </a:defRPr>
            </a:lvl3pPr>
            <a:lvl4pPr lvl="3" algn="ctr">
              <a:lnSpc>
                <a:spcPct val="115000"/>
              </a:lnSpc>
              <a:spcBef>
                <a:spcPts val="0"/>
              </a:spcBef>
              <a:spcAft>
                <a:spcPts val="0"/>
              </a:spcAft>
              <a:buSzPts val="2800"/>
              <a:buNone/>
              <a:defRPr sz="1000">
                <a:latin typeface="Hanken Grotesk"/>
                <a:ea typeface="Hanken Grotesk"/>
                <a:cs typeface="Hanken Grotesk"/>
                <a:sym typeface="Hanken Grotesk"/>
              </a:defRPr>
            </a:lvl4pPr>
            <a:lvl5pPr lvl="4" algn="ctr">
              <a:lnSpc>
                <a:spcPct val="115000"/>
              </a:lnSpc>
              <a:spcBef>
                <a:spcPts val="0"/>
              </a:spcBef>
              <a:spcAft>
                <a:spcPts val="0"/>
              </a:spcAft>
              <a:buSzPts val="2800"/>
              <a:buNone/>
              <a:defRPr sz="1000">
                <a:latin typeface="Hanken Grotesk"/>
                <a:ea typeface="Hanken Grotesk"/>
                <a:cs typeface="Hanken Grotesk"/>
                <a:sym typeface="Hanken Grotesk"/>
              </a:defRPr>
            </a:lvl5pPr>
            <a:lvl6pPr lvl="5" algn="ctr">
              <a:lnSpc>
                <a:spcPct val="115000"/>
              </a:lnSpc>
              <a:spcBef>
                <a:spcPts val="0"/>
              </a:spcBef>
              <a:spcAft>
                <a:spcPts val="0"/>
              </a:spcAft>
              <a:buSzPts val="2800"/>
              <a:buNone/>
              <a:defRPr sz="1000">
                <a:latin typeface="Hanken Grotesk"/>
                <a:ea typeface="Hanken Grotesk"/>
                <a:cs typeface="Hanken Grotesk"/>
                <a:sym typeface="Hanken Grotesk"/>
              </a:defRPr>
            </a:lvl6pPr>
            <a:lvl7pPr lvl="6" algn="ctr">
              <a:lnSpc>
                <a:spcPct val="115000"/>
              </a:lnSpc>
              <a:spcBef>
                <a:spcPts val="0"/>
              </a:spcBef>
              <a:spcAft>
                <a:spcPts val="0"/>
              </a:spcAft>
              <a:buSzPts val="2800"/>
              <a:buNone/>
              <a:defRPr sz="1000">
                <a:latin typeface="Hanken Grotesk"/>
                <a:ea typeface="Hanken Grotesk"/>
                <a:cs typeface="Hanken Grotesk"/>
                <a:sym typeface="Hanken Grotesk"/>
              </a:defRPr>
            </a:lvl7pPr>
            <a:lvl8pPr lvl="7" algn="ctr">
              <a:lnSpc>
                <a:spcPct val="115000"/>
              </a:lnSpc>
              <a:spcBef>
                <a:spcPts val="0"/>
              </a:spcBef>
              <a:spcAft>
                <a:spcPts val="0"/>
              </a:spcAft>
              <a:buSzPts val="2800"/>
              <a:buNone/>
              <a:defRPr sz="1000">
                <a:latin typeface="Hanken Grotesk"/>
                <a:ea typeface="Hanken Grotesk"/>
                <a:cs typeface="Hanken Grotesk"/>
                <a:sym typeface="Hanken Grotesk"/>
              </a:defRPr>
            </a:lvl8pPr>
            <a:lvl9pPr lvl="8" algn="ctr">
              <a:lnSpc>
                <a:spcPct val="115000"/>
              </a:lnSpc>
              <a:spcBef>
                <a:spcPts val="0"/>
              </a:spcBef>
              <a:spcAft>
                <a:spcPts val="0"/>
              </a:spcAft>
              <a:buSzPts val="2800"/>
              <a:buNone/>
              <a:defRPr sz="1000">
                <a:latin typeface="Hanken Grotesk"/>
                <a:ea typeface="Hanken Grotesk"/>
                <a:cs typeface="Hanken Grotesk"/>
                <a:sym typeface="Hanken Grotesk"/>
              </a:defRPr>
            </a:lvl9pPr>
          </a:lstStyle>
          <a:p/>
        </p:txBody>
      </p:sp>
      <p:sp>
        <p:nvSpPr>
          <p:cNvPr id="369" name="Google Shape;369;p28"/>
          <p:cNvSpPr txBox="1"/>
          <p:nvPr>
            <p:ph idx="7" type="title"/>
          </p:nvPr>
        </p:nvSpPr>
        <p:spPr>
          <a:xfrm>
            <a:off x="3962263" y="1183050"/>
            <a:ext cx="1440300" cy="252000"/>
          </a:xfrm>
          <a:prstGeom prst="rect">
            <a:avLst/>
          </a:prstGeom>
        </p:spPr>
        <p:txBody>
          <a:bodyPr anchorCtr="0" anchor="ctr" bIns="0" lIns="0" spcFirstLastPara="1" rIns="0" wrap="square" tIns="0">
            <a:noAutofit/>
          </a:bodyPr>
          <a:lstStyle>
            <a:lvl1pPr lvl="0" algn="ctr">
              <a:lnSpc>
                <a:spcPct val="90000"/>
              </a:lnSpc>
              <a:spcBef>
                <a:spcPts val="0"/>
              </a:spcBef>
              <a:spcAft>
                <a:spcPts val="0"/>
              </a:spcAft>
              <a:buSzPts val="2800"/>
              <a:buNone/>
              <a:defRPr sz="1000">
                <a:latin typeface="Hanken Grotesk"/>
                <a:ea typeface="Hanken Grotesk"/>
                <a:cs typeface="Hanken Grotesk"/>
                <a:sym typeface="Hanken Grotesk"/>
              </a:defRPr>
            </a:lvl1pPr>
            <a:lvl2pPr lvl="1" algn="ctr">
              <a:lnSpc>
                <a:spcPct val="115000"/>
              </a:lnSpc>
              <a:spcBef>
                <a:spcPts val="0"/>
              </a:spcBef>
              <a:spcAft>
                <a:spcPts val="0"/>
              </a:spcAft>
              <a:buSzPts val="2800"/>
              <a:buNone/>
              <a:defRPr sz="1000">
                <a:latin typeface="Hanken Grotesk"/>
                <a:ea typeface="Hanken Grotesk"/>
                <a:cs typeface="Hanken Grotesk"/>
                <a:sym typeface="Hanken Grotesk"/>
              </a:defRPr>
            </a:lvl2pPr>
            <a:lvl3pPr lvl="2" algn="ctr">
              <a:lnSpc>
                <a:spcPct val="115000"/>
              </a:lnSpc>
              <a:spcBef>
                <a:spcPts val="0"/>
              </a:spcBef>
              <a:spcAft>
                <a:spcPts val="0"/>
              </a:spcAft>
              <a:buSzPts val="2800"/>
              <a:buNone/>
              <a:defRPr sz="1000">
                <a:latin typeface="Hanken Grotesk"/>
                <a:ea typeface="Hanken Grotesk"/>
                <a:cs typeface="Hanken Grotesk"/>
                <a:sym typeface="Hanken Grotesk"/>
              </a:defRPr>
            </a:lvl3pPr>
            <a:lvl4pPr lvl="3" algn="ctr">
              <a:lnSpc>
                <a:spcPct val="115000"/>
              </a:lnSpc>
              <a:spcBef>
                <a:spcPts val="0"/>
              </a:spcBef>
              <a:spcAft>
                <a:spcPts val="0"/>
              </a:spcAft>
              <a:buSzPts val="2800"/>
              <a:buNone/>
              <a:defRPr sz="1000">
                <a:latin typeface="Hanken Grotesk"/>
                <a:ea typeface="Hanken Grotesk"/>
                <a:cs typeface="Hanken Grotesk"/>
                <a:sym typeface="Hanken Grotesk"/>
              </a:defRPr>
            </a:lvl4pPr>
            <a:lvl5pPr lvl="4" algn="ctr">
              <a:lnSpc>
                <a:spcPct val="115000"/>
              </a:lnSpc>
              <a:spcBef>
                <a:spcPts val="0"/>
              </a:spcBef>
              <a:spcAft>
                <a:spcPts val="0"/>
              </a:spcAft>
              <a:buSzPts val="2800"/>
              <a:buNone/>
              <a:defRPr sz="1000">
                <a:latin typeface="Hanken Grotesk"/>
                <a:ea typeface="Hanken Grotesk"/>
                <a:cs typeface="Hanken Grotesk"/>
                <a:sym typeface="Hanken Grotesk"/>
              </a:defRPr>
            </a:lvl5pPr>
            <a:lvl6pPr lvl="5" algn="ctr">
              <a:lnSpc>
                <a:spcPct val="115000"/>
              </a:lnSpc>
              <a:spcBef>
                <a:spcPts val="0"/>
              </a:spcBef>
              <a:spcAft>
                <a:spcPts val="0"/>
              </a:spcAft>
              <a:buSzPts val="2800"/>
              <a:buNone/>
              <a:defRPr sz="1000">
                <a:latin typeface="Hanken Grotesk"/>
                <a:ea typeface="Hanken Grotesk"/>
                <a:cs typeface="Hanken Grotesk"/>
                <a:sym typeface="Hanken Grotesk"/>
              </a:defRPr>
            </a:lvl6pPr>
            <a:lvl7pPr lvl="6" algn="ctr">
              <a:lnSpc>
                <a:spcPct val="115000"/>
              </a:lnSpc>
              <a:spcBef>
                <a:spcPts val="0"/>
              </a:spcBef>
              <a:spcAft>
                <a:spcPts val="0"/>
              </a:spcAft>
              <a:buSzPts val="2800"/>
              <a:buNone/>
              <a:defRPr sz="1000">
                <a:latin typeface="Hanken Grotesk"/>
                <a:ea typeface="Hanken Grotesk"/>
                <a:cs typeface="Hanken Grotesk"/>
                <a:sym typeface="Hanken Grotesk"/>
              </a:defRPr>
            </a:lvl7pPr>
            <a:lvl8pPr lvl="7" algn="ctr">
              <a:lnSpc>
                <a:spcPct val="115000"/>
              </a:lnSpc>
              <a:spcBef>
                <a:spcPts val="0"/>
              </a:spcBef>
              <a:spcAft>
                <a:spcPts val="0"/>
              </a:spcAft>
              <a:buSzPts val="2800"/>
              <a:buNone/>
              <a:defRPr sz="1000">
                <a:latin typeface="Hanken Grotesk"/>
                <a:ea typeface="Hanken Grotesk"/>
                <a:cs typeface="Hanken Grotesk"/>
                <a:sym typeface="Hanken Grotesk"/>
              </a:defRPr>
            </a:lvl8pPr>
            <a:lvl9pPr lvl="8" algn="ctr">
              <a:lnSpc>
                <a:spcPct val="115000"/>
              </a:lnSpc>
              <a:spcBef>
                <a:spcPts val="0"/>
              </a:spcBef>
              <a:spcAft>
                <a:spcPts val="0"/>
              </a:spcAft>
              <a:buSzPts val="2800"/>
              <a:buNone/>
              <a:defRPr sz="1000">
                <a:latin typeface="Hanken Grotesk"/>
                <a:ea typeface="Hanken Grotesk"/>
                <a:cs typeface="Hanken Grotesk"/>
                <a:sym typeface="Hanken Grotesk"/>
              </a:defRPr>
            </a:lvl9pPr>
          </a:lstStyle>
          <a:p/>
        </p:txBody>
      </p:sp>
      <p:sp>
        <p:nvSpPr>
          <p:cNvPr id="370" name="Google Shape;370;p28"/>
          <p:cNvSpPr txBox="1"/>
          <p:nvPr>
            <p:ph idx="8" type="title"/>
          </p:nvPr>
        </p:nvSpPr>
        <p:spPr>
          <a:xfrm>
            <a:off x="406525" y="1183050"/>
            <a:ext cx="1440300" cy="252000"/>
          </a:xfrm>
          <a:prstGeom prst="rect">
            <a:avLst/>
          </a:prstGeom>
        </p:spPr>
        <p:txBody>
          <a:bodyPr anchorCtr="0" anchor="ctr" bIns="0" lIns="0" spcFirstLastPara="1" rIns="0" wrap="square" tIns="0">
            <a:noAutofit/>
          </a:bodyPr>
          <a:lstStyle>
            <a:lvl1pPr lvl="0" algn="ctr">
              <a:lnSpc>
                <a:spcPct val="90000"/>
              </a:lnSpc>
              <a:spcBef>
                <a:spcPts val="0"/>
              </a:spcBef>
              <a:spcAft>
                <a:spcPts val="0"/>
              </a:spcAft>
              <a:buSzPts val="2800"/>
              <a:buNone/>
              <a:defRPr sz="1000">
                <a:latin typeface="Hanken Grotesk"/>
                <a:ea typeface="Hanken Grotesk"/>
                <a:cs typeface="Hanken Grotesk"/>
                <a:sym typeface="Hanken Grotesk"/>
              </a:defRPr>
            </a:lvl1pPr>
            <a:lvl2pPr lvl="1" algn="ctr">
              <a:lnSpc>
                <a:spcPct val="115000"/>
              </a:lnSpc>
              <a:spcBef>
                <a:spcPts val="0"/>
              </a:spcBef>
              <a:spcAft>
                <a:spcPts val="0"/>
              </a:spcAft>
              <a:buSzPts val="2800"/>
              <a:buNone/>
              <a:defRPr sz="1000">
                <a:latin typeface="Hanken Grotesk"/>
                <a:ea typeface="Hanken Grotesk"/>
                <a:cs typeface="Hanken Grotesk"/>
                <a:sym typeface="Hanken Grotesk"/>
              </a:defRPr>
            </a:lvl2pPr>
            <a:lvl3pPr lvl="2" algn="ctr">
              <a:lnSpc>
                <a:spcPct val="115000"/>
              </a:lnSpc>
              <a:spcBef>
                <a:spcPts val="0"/>
              </a:spcBef>
              <a:spcAft>
                <a:spcPts val="0"/>
              </a:spcAft>
              <a:buSzPts val="2800"/>
              <a:buNone/>
              <a:defRPr sz="1000">
                <a:latin typeface="Hanken Grotesk"/>
                <a:ea typeface="Hanken Grotesk"/>
                <a:cs typeface="Hanken Grotesk"/>
                <a:sym typeface="Hanken Grotesk"/>
              </a:defRPr>
            </a:lvl3pPr>
            <a:lvl4pPr lvl="3" algn="ctr">
              <a:lnSpc>
                <a:spcPct val="115000"/>
              </a:lnSpc>
              <a:spcBef>
                <a:spcPts val="0"/>
              </a:spcBef>
              <a:spcAft>
                <a:spcPts val="0"/>
              </a:spcAft>
              <a:buSzPts val="2800"/>
              <a:buNone/>
              <a:defRPr sz="1000">
                <a:latin typeface="Hanken Grotesk"/>
                <a:ea typeface="Hanken Grotesk"/>
                <a:cs typeface="Hanken Grotesk"/>
                <a:sym typeface="Hanken Grotesk"/>
              </a:defRPr>
            </a:lvl4pPr>
            <a:lvl5pPr lvl="4" algn="ctr">
              <a:lnSpc>
                <a:spcPct val="115000"/>
              </a:lnSpc>
              <a:spcBef>
                <a:spcPts val="0"/>
              </a:spcBef>
              <a:spcAft>
                <a:spcPts val="0"/>
              </a:spcAft>
              <a:buSzPts val="2800"/>
              <a:buNone/>
              <a:defRPr sz="1000">
                <a:latin typeface="Hanken Grotesk"/>
                <a:ea typeface="Hanken Grotesk"/>
                <a:cs typeface="Hanken Grotesk"/>
                <a:sym typeface="Hanken Grotesk"/>
              </a:defRPr>
            </a:lvl5pPr>
            <a:lvl6pPr lvl="5" algn="ctr">
              <a:lnSpc>
                <a:spcPct val="115000"/>
              </a:lnSpc>
              <a:spcBef>
                <a:spcPts val="0"/>
              </a:spcBef>
              <a:spcAft>
                <a:spcPts val="0"/>
              </a:spcAft>
              <a:buSzPts val="2800"/>
              <a:buNone/>
              <a:defRPr sz="1000">
                <a:latin typeface="Hanken Grotesk"/>
                <a:ea typeface="Hanken Grotesk"/>
                <a:cs typeface="Hanken Grotesk"/>
                <a:sym typeface="Hanken Grotesk"/>
              </a:defRPr>
            </a:lvl6pPr>
            <a:lvl7pPr lvl="6" algn="ctr">
              <a:lnSpc>
                <a:spcPct val="115000"/>
              </a:lnSpc>
              <a:spcBef>
                <a:spcPts val="0"/>
              </a:spcBef>
              <a:spcAft>
                <a:spcPts val="0"/>
              </a:spcAft>
              <a:buSzPts val="2800"/>
              <a:buNone/>
              <a:defRPr sz="1000">
                <a:latin typeface="Hanken Grotesk"/>
                <a:ea typeface="Hanken Grotesk"/>
                <a:cs typeface="Hanken Grotesk"/>
                <a:sym typeface="Hanken Grotesk"/>
              </a:defRPr>
            </a:lvl7pPr>
            <a:lvl8pPr lvl="7" algn="ctr">
              <a:lnSpc>
                <a:spcPct val="115000"/>
              </a:lnSpc>
              <a:spcBef>
                <a:spcPts val="0"/>
              </a:spcBef>
              <a:spcAft>
                <a:spcPts val="0"/>
              </a:spcAft>
              <a:buSzPts val="2800"/>
              <a:buNone/>
              <a:defRPr sz="1000">
                <a:latin typeface="Hanken Grotesk"/>
                <a:ea typeface="Hanken Grotesk"/>
                <a:cs typeface="Hanken Grotesk"/>
                <a:sym typeface="Hanken Grotesk"/>
              </a:defRPr>
            </a:lvl8pPr>
            <a:lvl9pPr lvl="8" algn="ctr">
              <a:lnSpc>
                <a:spcPct val="115000"/>
              </a:lnSpc>
              <a:spcBef>
                <a:spcPts val="0"/>
              </a:spcBef>
              <a:spcAft>
                <a:spcPts val="0"/>
              </a:spcAft>
              <a:buSzPts val="2800"/>
              <a:buNone/>
              <a:defRPr sz="1000">
                <a:latin typeface="Hanken Grotesk"/>
                <a:ea typeface="Hanken Grotesk"/>
                <a:cs typeface="Hanken Grotesk"/>
                <a:sym typeface="Hanken Grotesk"/>
              </a:defRPr>
            </a:lvl9pPr>
          </a:lstStyle>
          <a:p/>
        </p:txBody>
      </p:sp>
      <p:sp>
        <p:nvSpPr>
          <p:cNvPr id="371" name="Google Shape;371;p28"/>
          <p:cNvSpPr txBox="1"/>
          <p:nvPr>
            <p:ph idx="9" type="title"/>
          </p:nvPr>
        </p:nvSpPr>
        <p:spPr>
          <a:xfrm>
            <a:off x="5729600" y="1183050"/>
            <a:ext cx="1440300" cy="252000"/>
          </a:xfrm>
          <a:prstGeom prst="rect">
            <a:avLst/>
          </a:prstGeom>
        </p:spPr>
        <p:txBody>
          <a:bodyPr anchorCtr="0" anchor="ctr" bIns="0" lIns="0" spcFirstLastPara="1" rIns="0" wrap="square" tIns="0">
            <a:noAutofit/>
          </a:bodyPr>
          <a:lstStyle>
            <a:lvl1pPr lvl="0" algn="ctr">
              <a:lnSpc>
                <a:spcPct val="90000"/>
              </a:lnSpc>
              <a:spcBef>
                <a:spcPts val="0"/>
              </a:spcBef>
              <a:spcAft>
                <a:spcPts val="0"/>
              </a:spcAft>
              <a:buSzPts val="2800"/>
              <a:buNone/>
              <a:defRPr sz="1000">
                <a:latin typeface="Hanken Grotesk"/>
                <a:ea typeface="Hanken Grotesk"/>
                <a:cs typeface="Hanken Grotesk"/>
                <a:sym typeface="Hanken Grotesk"/>
              </a:defRPr>
            </a:lvl1pPr>
            <a:lvl2pPr lvl="1" algn="ctr">
              <a:lnSpc>
                <a:spcPct val="115000"/>
              </a:lnSpc>
              <a:spcBef>
                <a:spcPts val="0"/>
              </a:spcBef>
              <a:spcAft>
                <a:spcPts val="0"/>
              </a:spcAft>
              <a:buSzPts val="2800"/>
              <a:buNone/>
              <a:defRPr sz="1000">
                <a:latin typeface="Hanken Grotesk"/>
                <a:ea typeface="Hanken Grotesk"/>
                <a:cs typeface="Hanken Grotesk"/>
                <a:sym typeface="Hanken Grotesk"/>
              </a:defRPr>
            </a:lvl2pPr>
            <a:lvl3pPr lvl="2" algn="ctr">
              <a:lnSpc>
                <a:spcPct val="115000"/>
              </a:lnSpc>
              <a:spcBef>
                <a:spcPts val="0"/>
              </a:spcBef>
              <a:spcAft>
                <a:spcPts val="0"/>
              </a:spcAft>
              <a:buSzPts val="2800"/>
              <a:buNone/>
              <a:defRPr sz="1000">
                <a:latin typeface="Hanken Grotesk"/>
                <a:ea typeface="Hanken Grotesk"/>
                <a:cs typeface="Hanken Grotesk"/>
                <a:sym typeface="Hanken Grotesk"/>
              </a:defRPr>
            </a:lvl3pPr>
            <a:lvl4pPr lvl="3" algn="ctr">
              <a:lnSpc>
                <a:spcPct val="115000"/>
              </a:lnSpc>
              <a:spcBef>
                <a:spcPts val="0"/>
              </a:spcBef>
              <a:spcAft>
                <a:spcPts val="0"/>
              </a:spcAft>
              <a:buSzPts val="2800"/>
              <a:buNone/>
              <a:defRPr sz="1000">
                <a:latin typeface="Hanken Grotesk"/>
                <a:ea typeface="Hanken Grotesk"/>
                <a:cs typeface="Hanken Grotesk"/>
                <a:sym typeface="Hanken Grotesk"/>
              </a:defRPr>
            </a:lvl4pPr>
            <a:lvl5pPr lvl="4" algn="ctr">
              <a:lnSpc>
                <a:spcPct val="115000"/>
              </a:lnSpc>
              <a:spcBef>
                <a:spcPts val="0"/>
              </a:spcBef>
              <a:spcAft>
                <a:spcPts val="0"/>
              </a:spcAft>
              <a:buSzPts val="2800"/>
              <a:buNone/>
              <a:defRPr sz="1000">
                <a:latin typeface="Hanken Grotesk"/>
                <a:ea typeface="Hanken Grotesk"/>
                <a:cs typeface="Hanken Grotesk"/>
                <a:sym typeface="Hanken Grotesk"/>
              </a:defRPr>
            </a:lvl5pPr>
            <a:lvl6pPr lvl="5" algn="ctr">
              <a:lnSpc>
                <a:spcPct val="115000"/>
              </a:lnSpc>
              <a:spcBef>
                <a:spcPts val="0"/>
              </a:spcBef>
              <a:spcAft>
                <a:spcPts val="0"/>
              </a:spcAft>
              <a:buSzPts val="2800"/>
              <a:buNone/>
              <a:defRPr sz="1000">
                <a:latin typeface="Hanken Grotesk"/>
                <a:ea typeface="Hanken Grotesk"/>
                <a:cs typeface="Hanken Grotesk"/>
                <a:sym typeface="Hanken Grotesk"/>
              </a:defRPr>
            </a:lvl6pPr>
            <a:lvl7pPr lvl="6" algn="ctr">
              <a:lnSpc>
                <a:spcPct val="115000"/>
              </a:lnSpc>
              <a:spcBef>
                <a:spcPts val="0"/>
              </a:spcBef>
              <a:spcAft>
                <a:spcPts val="0"/>
              </a:spcAft>
              <a:buSzPts val="2800"/>
              <a:buNone/>
              <a:defRPr sz="1000">
                <a:latin typeface="Hanken Grotesk"/>
                <a:ea typeface="Hanken Grotesk"/>
                <a:cs typeface="Hanken Grotesk"/>
                <a:sym typeface="Hanken Grotesk"/>
              </a:defRPr>
            </a:lvl7pPr>
            <a:lvl8pPr lvl="7" algn="ctr">
              <a:lnSpc>
                <a:spcPct val="115000"/>
              </a:lnSpc>
              <a:spcBef>
                <a:spcPts val="0"/>
              </a:spcBef>
              <a:spcAft>
                <a:spcPts val="0"/>
              </a:spcAft>
              <a:buSzPts val="2800"/>
              <a:buNone/>
              <a:defRPr sz="1000">
                <a:latin typeface="Hanken Grotesk"/>
                <a:ea typeface="Hanken Grotesk"/>
                <a:cs typeface="Hanken Grotesk"/>
                <a:sym typeface="Hanken Grotesk"/>
              </a:defRPr>
            </a:lvl8pPr>
            <a:lvl9pPr lvl="8" algn="ctr">
              <a:lnSpc>
                <a:spcPct val="115000"/>
              </a:lnSpc>
              <a:spcBef>
                <a:spcPts val="0"/>
              </a:spcBef>
              <a:spcAft>
                <a:spcPts val="0"/>
              </a:spcAft>
              <a:buSzPts val="2800"/>
              <a:buNone/>
              <a:defRPr sz="1000">
                <a:latin typeface="Hanken Grotesk"/>
                <a:ea typeface="Hanken Grotesk"/>
                <a:cs typeface="Hanken Grotesk"/>
                <a:sym typeface="Hanken Grotesk"/>
              </a:defRPr>
            </a:lvl9pPr>
          </a:lstStyle>
          <a:p/>
        </p:txBody>
      </p:sp>
      <p:sp>
        <p:nvSpPr>
          <p:cNvPr id="372" name="Google Shape;372;p28"/>
          <p:cNvSpPr txBox="1"/>
          <p:nvPr>
            <p:ph idx="13" type="title"/>
          </p:nvPr>
        </p:nvSpPr>
        <p:spPr>
          <a:xfrm>
            <a:off x="7518138" y="1183050"/>
            <a:ext cx="1440300" cy="252000"/>
          </a:xfrm>
          <a:prstGeom prst="rect">
            <a:avLst/>
          </a:prstGeom>
        </p:spPr>
        <p:txBody>
          <a:bodyPr anchorCtr="0" anchor="ctr" bIns="0" lIns="0" spcFirstLastPara="1" rIns="0" wrap="square" tIns="0">
            <a:noAutofit/>
          </a:bodyPr>
          <a:lstStyle>
            <a:lvl1pPr lvl="0" algn="ctr">
              <a:lnSpc>
                <a:spcPct val="90000"/>
              </a:lnSpc>
              <a:spcBef>
                <a:spcPts val="0"/>
              </a:spcBef>
              <a:spcAft>
                <a:spcPts val="0"/>
              </a:spcAft>
              <a:buSzPts val="2800"/>
              <a:buNone/>
              <a:defRPr sz="1000">
                <a:latin typeface="Hanken Grotesk"/>
                <a:ea typeface="Hanken Grotesk"/>
                <a:cs typeface="Hanken Grotesk"/>
                <a:sym typeface="Hanken Grotesk"/>
              </a:defRPr>
            </a:lvl1pPr>
            <a:lvl2pPr lvl="1" algn="ctr">
              <a:lnSpc>
                <a:spcPct val="115000"/>
              </a:lnSpc>
              <a:spcBef>
                <a:spcPts val="0"/>
              </a:spcBef>
              <a:spcAft>
                <a:spcPts val="0"/>
              </a:spcAft>
              <a:buSzPts val="2800"/>
              <a:buNone/>
              <a:defRPr sz="1000">
                <a:latin typeface="Hanken Grotesk"/>
                <a:ea typeface="Hanken Grotesk"/>
                <a:cs typeface="Hanken Grotesk"/>
                <a:sym typeface="Hanken Grotesk"/>
              </a:defRPr>
            </a:lvl2pPr>
            <a:lvl3pPr lvl="2" algn="ctr">
              <a:lnSpc>
                <a:spcPct val="115000"/>
              </a:lnSpc>
              <a:spcBef>
                <a:spcPts val="0"/>
              </a:spcBef>
              <a:spcAft>
                <a:spcPts val="0"/>
              </a:spcAft>
              <a:buSzPts val="2800"/>
              <a:buNone/>
              <a:defRPr sz="1000">
                <a:latin typeface="Hanken Grotesk"/>
                <a:ea typeface="Hanken Grotesk"/>
                <a:cs typeface="Hanken Grotesk"/>
                <a:sym typeface="Hanken Grotesk"/>
              </a:defRPr>
            </a:lvl3pPr>
            <a:lvl4pPr lvl="3" algn="ctr">
              <a:lnSpc>
                <a:spcPct val="115000"/>
              </a:lnSpc>
              <a:spcBef>
                <a:spcPts val="0"/>
              </a:spcBef>
              <a:spcAft>
                <a:spcPts val="0"/>
              </a:spcAft>
              <a:buSzPts val="2800"/>
              <a:buNone/>
              <a:defRPr sz="1000">
                <a:latin typeface="Hanken Grotesk"/>
                <a:ea typeface="Hanken Grotesk"/>
                <a:cs typeface="Hanken Grotesk"/>
                <a:sym typeface="Hanken Grotesk"/>
              </a:defRPr>
            </a:lvl4pPr>
            <a:lvl5pPr lvl="4" algn="ctr">
              <a:lnSpc>
                <a:spcPct val="115000"/>
              </a:lnSpc>
              <a:spcBef>
                <a:spcPts val="0"/>
              </a:spcBef>
              <a:spcAft>
                <a:spcPts val="0"/>
              </a:spcAft>
              <a:buSzPts val="2800"/>
              <a:buNone/>
              <a:defRPr sz="1000">
                <a:latin typeface="Hanken Grotesk"/>
                <a:ea typeface="Hanken Grotesk"/>
                <a:cs typeface="Hanken Grotesk"/>
                <a:sym typeface="Hanken Grotesk"/>
              </a:defRPr>
            </a:lvl5pPr>
            <a:lvl6pPr lvl="5" algn="ctr">
              <a:lnSpc>
                <a:spcPct val="115000"/>
              </a:lnSpc>
              <a:spcBef>
                <a:spcPts val="0"/>
              </a:spcBef>
              <a:spcAft>
                <a:spcPts val="0"/>
              </a:spcAft>
              <a:buSzPts val="2800"/>
              <a:buNone/>
              <a:defRPr sz="1000">
                <a:latin typeface="Hanken Grotesk"/>
                <a:ea typeface="Hanken Grotesk"/>
                <a:cs typeface="Hanken Grotesk"/>
                <a:sym typeface="Hanken Grotesk"/>
              </a:defRPr>
            </a:lvl6pPr>
            <a:lvl7pPr lvl="6" algn="ctr">
              <a:lnSpc>
                <a:spcPct val="115000"/>
              </a:lnSpc>
              <a:spcBef>
                <a:spcPts val="0"/>
              </a:spcBef>
              <a:spcAft>
                <a:spcPts val="0"/>
              </a:spcAft>
              <a:buSzPts val="2800"/>
              <a:buNone/>
              <a:defRPr sz="1000">
                <a:latin typeface="Hanken Grotesk"/>
                <a:ea typeface="Hanken Grotesk"/>
                <a:cs typeface="Hanken Grotesk"/>
                <a:sym typeface="Hanken Grotesk"/>
              </a:defRPr>
            </a:lvl7pPr>
            <a:lvl8pPr lvl="7" algn="ctr">
              <a:lnSpc>
                <a:spcPct val="115000"/>
              </a:lnSpc>
              <a:spcBef>
                <a:spcPts val="0"/>
              </a:spcBef>
              <a:spcAft>
                <a:spcPts val="0"/>
              </a:spcAft>
              <a:buSzPts val="2800"/>
              <a:buNone/>
              <a:defRPr sz="1000">
                <a:latin typeface="Hanken Grotesk"/>
                <a:ea typeface="Hanken Grotesk"/>
                <a:cs typeface="Hanken Grotesk"/>
                <a:sym typeface="Hanken Grotesk"/>
              </a:defRPr>
            </a:lvl8pPr>
            <a:lvl9pPr lvl="8" algn="ctr">
              <a:lnSpc>
                <a:spcPct val="115000"/>
              </a:lnSpc>
              <a:spcBef>
                <a:spcPts val="0"/>
              </a:spcBef>
              <a:spcAft>
                <a:spcPts val="0"/>
              </a:spcAft>
              <a:buSzPts val="2800"/>
              <a:buNone/>
              <a:defRPr sz="1000">
                <a:latin typeface="Hanken Grotesk"/>
                <a:ea typeface="Hanken Grotesk"/>
                <a:cs typeface="Hanken Grotesk"/>
                <a:sym typeface="Hanken Grotesk"/>
              </a:defRPr>
            </a:lvl9pPr>
          </a:lstStyle>
          <a:p/>
        </p:txBody>
      </p:sp>
      <p:sp>
        <p:nvSpPr>
          <p:cNvPr id="373" name="Google Shape;373;p28"/>
          <p:cNvSpPr txBox="1"/>
          <p:nvPr>
            <p:ph idx="1" type="body"/>
          </p:nvPr>
        </p:nvSpPr>
        <p:spPr>
          <a:xfrm>
            <a:off x="223881" y="3318500"/>
            <a:ext cx="1778400" cy="651600"/>
          </a:xfrm>
          <a:prstGeom prst="rect">
            <a:avLst/>
          </a:prstGeom>
        </p:spPr>
        <p:txBody>
          <a:bodyPr anchorCtr="0" anchor="t" bIns="54000" lIns="108000" spcFirstLastPara="1" rIns="108000" wrap="square" tIns="5400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74" name="Google Shape;374;p28"/>
          <p:cNvSpPr txBox="1"/>
          <p:nvPr>
            <p:ph idx="14" type="body"/>
          </p:nvPr>
        </p:nvSpPr>
        <p:spPr>
          <a:xfrm>
            <a:off x="2004019" y="3316400"/>
            <a:ext cx="1778400" cy="651600"/>
          </a:xfrm>
          <a:prstGeom prst="rect">
            <a:avLst/>
          </a:prstGeom>
        </p:spPr>
        <p:txBody>
          <a:bodyPr anchorCtr="0" anchor="t" bIns="54000" lIns="108000" spcFirstLastPara="1" rIns="108000" wrap="square" tIns="5400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75" name="Google Shape;375;p28"/>
          <p:cNvSpPr txBox="1"/>
          <p:nvPr>
            <p:ph idx="15" type="body"/>
          </p:nvPr>
        </p:nvSpPr>
        <p:spPr>
          <a:xfrm>
            <a:off x="3781781" y="3317450"/>
            <a:ext cx="1778400" cy="651600"/>
          </a:xfrm>
          <a:prstGeom prst="rect">
            <a:avLst/>
          </a:prstGeom>
        </p:spPr>
        <p:txBody>
          <a:bodyPr anchorCtr="0" anchor="t" bIns="54000" lIns="108000" spcFirstLastPara="1" rIns="108000" wrap="square" tIns="5400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76" name="Google Shape;376;p28"/>
          <p:cNvSpPr txBox="1"/>
          <p:nvPr>
            <p:ph idx="16" type="body"/>
          </p:nvPr>
        </p:nvSpPr>
        <p:spPr>
          <a:xfrm>
            <a:off x="5559956" y="3315350"/>
            <a:ext cx="1778400" cy="651600"/>
          </a:xfrm>
          <a:prstGeom prst="rect">
            <a:avLst/>
          </a:prstGeom>
        </p:spPr>
        <p:txBody>
          <a:bodyPr anchorCtr="0" anchor="t" bIns="54000" lIns="108000" spcFirstLastPara="1" rIns="108000" wrap="square" tIns="5400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77" name="Google Shape;377;p28"/>
          <p:cNvSpPr txBox="1"/>
          <p:nvPr>
            <p:ph idx="17" type="body"/>
          </p:nvPr>
        </p:nvSpPr>
        <p:spPr>
          <a:xfrm>
            <a:off x="7341056" y="3315350"/>
            <a:ext cx="1778400" cy="651600"/>
          </a:xfrm>
          <a:prstGeom prst="rect">
            <a:avLst/>
          </a:prstGeom>
        </p:spPr>
        <p:txBody>
          <a:bodyPr anchorCtr="0" anchor="t" bIns="54000" lIns="108000" spcFirstLastPara="1" rIns="108000" wrap="square" tIns="5400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78" name="Google Shape;378;p28"/>
          <p:cNvSpPr txBox="1"/>
          <p:nvPr>
            <p:ph idx="18" type="body"/>
          </p:nvPr>
        </p:nvSpPr>
        <p:spPr>
          <a:xfrm>
            <a:off x="223881" y="4143425"/>
            <a:ext cx="1778400" cy="651600"/>
          </a:xfrm>
          <a:prstGeom prst="rect">
            <a:avLst/>
          </a:prstGeom>
        </p:spPr>
        <p:txBody>
          <a:bodyPr anchorCtr="0" anchor="t" bIns="54000" lIns="108000" spcFirstLastPara="1" rIns="108000" wrap="square" tIns="5400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79" name="Google Shape;379;p28"/>
          <p:cNvSpPr txBox="1"/>
          <p:nvPr>
            <p:ph idx="19" type="body"/>
          </p:nvPr>
        </p:nvSpPr>
        <p:spPr>
          <a:xfrm>
            <a:off x="2004019" y="4143425"/>
            <a:ext cx="1778400" cy="651600"/>
          </a:xfrm>
          <a:prstGeom prst="rect">
            <a:avLst/>
          </a:prstGeom>
        </p:spPr>
        <p:txBody>
          <a:bodyPr anchorCtr="0" anchor="t" bIns="54000" lIns="108000" spcFirstLastPara="1" rIns="108000" wrap="square" tIns="5400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80" name="Google Shape;380;p28"/>
          <p:cNvSpPr txBox="1"/>
          <p:nvPr>
            <p:ph idx="20" type="body"/>
          </p:nvPr>
        </p:nvSpPr>
        <p:spPr>
          <a:xfrm>
            <a:off x="3781781" y="4143425"/>
            <a:ext cx="1778400" cy="651600"/>
          </a:xfrm>
          <a:prstGeom prst="rect">
            <a:avLst/>
          </a:prstGeom>
        </p:spPr>
        <p:txBody>
          <a:bodyPr anchorCtr="0" anchor="t" bIns="54000" lIns="108000" spcFirstLastPara="1" rIns="108000" wrap="square" tIns="5400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81" name="Google Shape;381;p28"/>
          <p:cNvSpPr txBox="1"/>
          <p:nvPr>
            <p:ph idx="21" type="body"/>
          </p:nvPr>
        </p:nvSpPr>
        <p:spPr>
          <a:xfrm>
            <a:off x="5559956" y="4143425"/>
            <a:ext cx="1778400" cy="651600"/>
          </a:xfrm>
          <a:prstGeom prst="rect">
            <a:avLst/>
          </a:prstGeom>
        </p:spPr>
        <p:txBody>
          <a:bodyPr anchorCtr="0" anchor="t" bIns="54000" lIns="108000" spcFirstLastPara="1" rIns="108000" wrap="square" tIns="5400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82" name="Google Shape;382;p28"/>
          <p:cNvSpPr txBox="1"/>
          <p:nvPr>
            <p:ph idx="22" type="body"/>
          </p:nvPr>
        </p:nvSpPr>
        <p:spPr>
          <a:xfrm>
            <a:off x="7341056" y="4143425"/>
            <a:ext cx="1778400" cy="651600"/>
          </a:xfrm>
          <a:prstGeom prst="rect">
            <a:avLst/>
          </a:prstGeom>
        </p:spPr>
        <p:txBody>
          <a:bodyPr anchorCtr="0" anchor="t" bIns="54000" lIns="108000" spcFirstLastPara="1" rIns="108000" wrap="square" tIns="5400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83" name="Google Shape;383;p28"/>
          <p:cNvSpPr txBox="1"/>
          <p:nvPr>
            <p:ph idx="23" type="title"/>
          </p:nvPr>
        </p:nvSpPr>
        <p:spPr>
          <a:xfrm>
            <a:off x="3782413" y="1925063"/>
            <a:ext cx="1778700" cy="651900"/>
          </a:xfrm>
          <a:prstGeom prst="rect">
            <a:avLst/>
          </a:prstGeom>
        </p:spPr>
        <p:txBody>
          <a:bodyPr anchorCtr="0" anchor="t" bIns="54000" lIns="108000" spcFirstLastPara="1" rIns="108000" wrap="square" tIns="0">
            <a:noAutofit/>
          </a:bodyPr>
          <a:lstStyle>
            <a:lvl1pPr lvl="0">
              <a:lnSpc>
                <a:spcPct val="90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9pPr>
          </a:lstStyle>
          <a:p/>
        </p:txBody>
      </p:sp>
      <p:sp>
        <p:nvSpPr>
          <p:cNvPr id="384" name="Google Shape;384;p28"/>
          <p:cNvSpPr txBox="1"/>
          <p:nvPr>
            <p:ph idx="24" type="title"/>
          </p:nvPr>
        </p:nvSpPr>
        <p:spPr>
          <a:xfrm>
            <a:off x="2004613" y="1924013"/>
            <a:ext cx="1778700" cy="651900"/>
          </a:xfrm>
          <a:prstGeom prst="rect">
            <a:avLst/>
          </a:prstGeom>
        </p:spPr>
        <p:txBody>
          <a:bodyPr anchorCtr="0" anchor="t" bIns="54000" lIns="108000" spcFirstLastPara="1" rIns="108000" wrap="square" tIns="0">
            <a:noAutofit/>
          </a:bodyPr>
          <a:lstStyle>
            <a:lvl1pPr lvl="0">
              <a:lnSpc>
                <a:spcPct val="90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9pPr>
          </a:lstStyle>
          <a:p/>
        </p:txBody>
      </p:sp>
      <p:sp>
        <p:nvSpPr>
          <p:cNvPr id="385" name="Google Shape;385;p28"/>
          <p:cNvSpPr txBox="1"/>
          <p:nvPr>
            <p:ph idx="25" type="title"/>
          </p:nvPr>
        </p:nvSpPr>
        <p:spPr>
          <a:xfrm>
            <a:off x="227650" y="1926113"/>
            <a:ext cx="1778700" cy="651900"/>
          </a:xfrm>
          <a:prstGeom prst="rect">
            <a:avLst/>
          </a:prstGeom>
        </p:spPr>
        <p:txBody>
          <a:bodyPr anchorCtr="0" anchor="t" bIns="54000" lIns="108000" spcFirstLastPara="1" rIns="108000" wrap="square" tIns="0">
            <a:noAutofit/>
          </a:bodyPr>
          <a:lstStyle>
            <a:lvl1pPr lvl="0">
              <a:lnSpc>
                <a:spcPct val="90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9pPr>
          </a:lstStyle>
          <a:p/>
        </p:txBody>
      </p:sp>
      <p:sp>
        <p:nvSpPr>
          <p:cNvPr id="386" name="Google Shape;386;p28"/>
          <p:cNvSpPr txBox="1"/>
          <p:nvPr>
            <p:ph idx="26" type="title"/>
          </p:nvPr>
        </p:nvSpPr>
        <p:spPr>
          <a:xfrm>
            <a:off x="7340875" y="1922963"/>
            <a:ext cx="1778700" cy="651900"/>
          </a:xfrm>
          <a:prstGeom prst="rect">
            <a:avLst/>
          </a:prstGeom>
        </p:spPr>
        <p:txBody>
          <a:bodyPr anchorCtr="0" anchor="t" bIns="54000" lIns="108000" spcFirstLastPara="1" rIns="108000" wrap="square" tIns="0">
            <a:noAutofit/>
          </a:bodyPr>
          <a:lstStyle>
            <a:lvl1pPr lvl="0">
              <a:lnSpc>
                <a:spcPct val="90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9pPr>
          </a:lstStyle>
          <a:p/>
        </p:txBody>
      </p:sp>
      <p:sp>
        <p:nvSpPr>
          <p:cNvPr id="387" name="Google Shape;387;p28"/>
          <p:cNvSpPr txBox="1"/>
          <p:nvPr>
            <p:ph idx="27" type="title"/>
          </p:nvPr>
        </p:nvSpPr>
        <p:spPr>
          <a:xfrm>
            <a:off x="5559375" y="1922963"/>
            <a:ext cx="1778700" cy="651900"/>
          </a:xfrm>
          <a:prstGeom prst="rect">
            <a:avLst/>
          </a:prstGeom>
        </p:spPr>
        <p:txBody>
          <a:bodyPr anchorCtr="0" anchor="t" bIns="54000" lIns="108000" spcFirstLastPara="1" rIns="108000" wrap="square" tIns="0">
            <a:noAutofit/>
          </a:bodyPr>
          <a:lstStyle>
            <a:lvl1pPr lvl="0">
              <a:lnSpc>
                <a:spcPct val="90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9pPr>
          </a:lstStyle>
          <a:p/>
        </p:txBody>
      </p:sp>
      <p:sp>
        <p:nvSpPr>
          <p:cNvPr id="388" name="Google Shape;388;p28"/>
          <p:cNvSpPr txBox="1"/>
          <p:nvPr>
            <p:ph idx="28" type="subTitle"/>
          </p:nvPr>
        </p:nvSpPr>
        <p:spPr>
          <a:xfrm>
            <a:off x="594025" y="184700"/>
            <a:ext cx="3696300" cy="153900"/>
          </a:xfrm>
          <a:prstGeom prst="rect">
            <a:avLst/>
          </a:prstGeom>
        </p:spPr>
        <p:txBody>
          <a:bodyPr anchorCtr="0" anchor="ctr" bIns="0" lIns="0" spcFirstLastPara="1" rIns="0" wrap="square" tIns="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200"/>
            </a:lvl2pPr>
            <a:lvl3pPr lvl="2">
              <a:spcBef>
                <a:spcPts val="0"/>
              </a:spcBef>
              <a:spcAft>
                <a:spcPts val="0"/>
              </a:spcAft>
              <a:buClr>
                <a:schemeClr val="dk1"/>
              </a:buClr>
              <a:buSzPts val="1200"/>
              <a:buNone/>
              <a:defRPr sz="1200"/>
            </a:lvl3pPr>
            <a:lvl4pPr lvl="3">
              <a:spcBef>
                <a:spcPts val="0"/>
              </a:spcBef>
              <a:spcAft>
                <a:spcPts val="0"/>
              </a:spcAft>
              <a:buClr>
                <a:schemeClr val="dk1"/>
              </a:buClr>
              <a:buSzPts val="1200"/>
              <a:buNone/>
              <a:defRPr sz="1200"/>
            </a:lvl4pPr>
            <a:lvl5pPr lvl="4">
              <a:spcBef>
                <a:spcPts val="0"/>
              </a:spcBef>
              <a:spcAft>
                <a:spcPts val="0"/>
              </a:spcAft>
              <a:buClr>
                <a:schemeClr val="dk1"/>
              </a:buClr>
              <a:buSzPts val="1200"/>
              <a:buNone/>
              <a:defRPr sz="1200"/>
            </a:lvl5pPr>
            <a:lvl6pPr lvl="5">
              <a:spcBef>
                <a:spcPts val="0"/>
              </a:spcBef>
              <a:spcAft>
                <a:spcPts val="0"/>
              </a:spcAft>
              <a:buClr>
                <a:schemeClr val="dk1"/>
              </a:buClr>
              <a:buSzPts val="1200"/>
              <a:buNone/>
              <a:defRPr sz="1200"/>
            </a:lvl6pPr>
            <a:lvl7pPr lvl="6">
              <a:spcBef>
                <a:spcPts val="0"/>
              </a:spcBef>
              <a:spcAft>
                <a:spcPts val="0"/>
              </a:spcAft>
              <a:buClr>
                <a:schemeClr val="dk1"/>
              </a:buClr>
              <a:buSzPts val="1200"/>
              <a:buNone/>
              <a:defRPr sz="1200"/>
            </a:lvl7pPr>
            <a:lvl8pPr lvl="7">
              <a:spcBef>
                <a:spcPts val="0"/>
              </a:spcBef>
              <a:spcAft>
                <a:spcPts val="0"/>
              </a:spcAft>
              <a:buClr>
                <a:schemeClr val="dk1"/>
              </a:buClr>
              <a:buSzPts val="1200"/>
              <a:buNone/>
              <a:defRPr sz="1200"/>
            </a:lvl8pPr>
            <a:lvl9pPr lvl="8">
              <a:spcBef>
                <a:spcPts val="0"/>
              </a:spcBef>
              <a:spcAft>
                <a:spcPts val="0"/>
              </a:spcAft>
              <a:buClr>
                <a:schemeClr val="dk1"/>
              </a:buClr>
              <a:buSzPts val="1200"/>
              <a:buNone/>
              <a:defRPr sz="1200"/>
            </a:lvl9pPr>
          </a:lstStyle>
          <a:p/>
        </p:txBody>
      </p:sp>
      <p:sp>
        <p:nvSpPr>
          <p:cNvPr id="389" name="Google Shape;389;p28"/>
          <p:cNvSpPr txBox="1"/>
          <p:nvPr>
            <p:ph idx="29" type="body"/>
          </p:nvPr>
        </p:nvSpPr>
        <p:spPr>
          <a:xfrm>
            <a:off x="223881" y="2490413"/>
            <a:ext cx="1778400" cy="651600"/>
          </a:xfrm>
          <a:prstGeom prst="rect">
            <a:avLst/>
          </a:prstGeom>
        </p:spPr>
        <p:txBody>
          <a:bodyPr anchorCtr="0" anchor="t" bIns="54000" lIns="108000" spcFirstLastPara="1" rIns="108000" wrap="square" tIns="5400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90" name="Google Shape;390;p28"/>
          <p:cNvSpPr txBox="1"/>
          <p:nvPr>
            <p:ph idx="30" type="body"/>
          </p:nvPr>
        </p:nvSpPr>
        <p:spPr>
          <a:xfrm>
            <a:off x="2004019" y="2488313"/>
            <a:ext cx="1778400" cy="651600"/>
          </a:xfrm>
          <a:prstGeom prst="rect">
            <a:avLst/>
          </a:prstGeom>
        </p:spPr>
        <p:txBody>
          <a:bodyPr anchorCtr="0" anchor="t" bIns="54000" lIns="108000" spcFirstLastPara="1" rIns="108000" wrap="square" tIns="5400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91" name="Google Shape;391;p28"/>
          <p:cNvSpPr txBox="1"/>
          <p:nvPr>
            <p:ph idx="31" type="body"/>
          </p:nvPr>
        </p:nvSpPr>
        <p:spPr>
          <a:xfrm>
            <a:off x="3781781" y="2489363"/>
            <a:ext cx="1778400" cy="651600"/>
          </a:xfrm>
          <a:prstGeom prst="rect">
            <a:avLst/>
          </a:prstGeom>
        </p:spPr>
        <p:txBody>
          <a:bodyPr anchorCtr="0" anchor="t" bIns="54000" lIns="108000" spcFirstLastPara="1" rIns="108000" wrap="square" tIns="5400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92" name="Google Shape;392;p28"/>
          <p:cNvSpPr txBox="1"/>
          <p:nvPr>
            <p:ph idx="32" type="body"/>
          </p:nvPr>
        </p:nvSpPr>
        <p:spPr>
          <a:xfrm>
            <a:off x="5559956" y="2487263"/>
            <a:ext cx="1778400" cy="651600"/>
          </a:xfrm>
          <a:prstGeom prst="rect">
            <a:avLst/>
          </a:prstGeom>
        </p:spPr>
        <p:txBody>
          <a:bodyPr anchorCtr="0" anchor="t" bIns="54000" lIns="108000" spcFirstLastPara="1" rIns="108000" wrap="square" tIns="5400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93" name="Google Shape;393;p28"/>
          <p:cNvSpPr txBox="1"/>
          <p:nvPr>
            <p:ph idx="33" type="body"/>
          </p:nvPr>
        </p:nvSpPr>
        <p:spPr>
          <a:xfrm>
            <a:off x="7341056" y="2487263"/>
            <a:ext cx="1778400" cy="651600"/>
          </a:xfrm>
          <a:prstGeom prst="rect">
            <a:avLst/>
          </a:prstGeom>
        </p:spPr>
        <p:txBody>
          <a:bodyPr anchorCtr="0" anchor="t" bIns="54000" lIns="108000" spcFirstLastPara="1" rIns="108000" wrap="square" tIns="5400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1">
  <p:cSld name="CUSTOM_7_1_1_1_1_1_1_1_1_1_1_1_1_1_1_1_1_7">
    <p:spTree>
      <p:nvGrpSpPr>
        <p:cNvPr id="394" name="Shape 394"/>
        <p:cNvGrpSpPr/>
        <p:nvPr/>
      </p:nvGrpSpPr>
      <p:grpSpPr>
        <a:xfrm>
          <a:off x="0" y="0"/>
          <a:ext cx="0" cy="0"/>
          <a:chOff x="0" y="0"/>
          <a:chExt cx="0" cy="0"/>
        </a:xfrm>
      </p:grpSpPr>
      <p:sp>
        <p:nvSpPr>
          <p:cNvPr id="395" name="Google Shape;395;p29"/>
          <p:cNvSpPr txBox="1"/>
          <p:nvPr>
            <p:ph idx="1" type="subTitle"/>
          </p:nvPr>
        </p:nvSpPr>
        <p:spPr>
          <a:xfrm>
            <a:off x="594025" y="184700"/>
            <a:ext cx="3696300" cy="153900"/>
          </a:xfrm>
          <a:prstGeom prst="rect">
            <a:avLst/>
          </a:prstGeom>
        </p:spPr>
        <p:txBody>
          <a:bodyPr anchorCtr="0" anchor="ctr" bIns="0" lIns="0" spcFirstLastPara="1" rIns="0" wrap="square" tIns="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200"/>
            </a:lvl2pPr>
            <a:lvl3pPr lvl="2">
              <a:spcBef>
                <a:spcPts val="0"/>
              </a:spcBef>
              <a:spcAft>
                <a:spcPts val="0"/>
              </a:spcAft>
              <a:buClr>
                <a:schemeClr val="dk1"/>
              </a:buClr>
              <a:buSzPts val="1200"/>
              <a:buNone/>
              <a:defRPr sz="1200"/>
            </a:lvl3pPr>
            <a:lvl4pPr lvl="3">
              <a:spcBef>
                <a:spcPts val="0"/>
              </a:spcBef>
              <a:spcAft>
                <a:spcPts val="0"/>
              </a:spcAft>
              <a:buClr>
                <a:schemeClr val="dk1"/>
              </a:buClr>
              <a:buSzPts val="1200"/>
              <a:buNone/>
              <a:defRPr sz="1200"/>
            </a:lvl4pPr>
            <a:lvl5pPr lvl="4">
              <a:spcBef>
                <a:spcPts val="0"/>
              </a:spcBef>
              <a:spcAft>
                <a:spcPts val="0"/>
              </a:spcAft>
              <a:buClr>
                <a:schemeClr val="dk1"/>
              </a:buClr>
              <a:buSzPts val="1200"/>
              <a:buNone/>
              <a:defRPr sz="1200"/>
            </a:lvl5pPr>
            <a:lvl6pPr lvl="5">
              <a:spcBef>
                <a:spcPts val="0"/>
              </a:spcBef>
              <a:spcAft>
                <a:spcPts val="0"/>
              </a:spcAft>
              <a:buClr>
                <a:schemeClr val="dk1"/>
              </a:buClr>
              <a:buSzPts val="1200"/>
              <a:buNone/>
              <a:defRPr sz="1200"/>
            </a:lvl6pPr>
            <a:lvl7pPr lvl="6">
              <a:spcBef>
                <a:spcPts val="0"/>
              </a:spcBef>
              <a:spcAft>
                <a:spcPts val="0"/>
              </a:spcAft>
              <a:buClr>
                <a:schemeClr val="dk1"/>
              </a:buClr>
              <a:buSzPts val="1200"/>
              <a:buNone/>
              <a:defRPr sz="1200"/>
            </a:lvl7pPr>
            <a:lvl8pPr lvl="7">
              <a:spcBef>
                <a:spcPts val="0"/>
              </a:spcBef>
              <a:spcAft>
                <a:spcPts val="0"/>
              </a:spcAft>
              <a:buClr>
                <a:schemeClr val="dk1"/>
              </a:buClr>
              <a:buSzPts val="1200"/>
              <a:buNone/>
              <a:defRPr sz="1200"/>
            </a:lvl8pPr>
            <a:lvl9pPr lvl="8">
              <a:spcBef>
                <a:spcPts val="0"/>
              </a:spcBef>
              <a:spcAft>
                <a:spcPts val="0"/>
              </a:spcAft>
              <a:buClr>
                <a:schemeClr val="dk1"/>
              </a:buClr>
              <a:buSzPts val="1200"/>
              <a:buNone/>
              <a:defRPr sz="1200"/>
            </a:lvl9pPr>
          </a:lstStyle>
          <a:p/>
        </p:txBody>
      </p:sp>
      <p:sp>
        <p:nvSpPr>
          <p:cNvPr id="396" name="Google Shape;396;p29"/>
          <p:cNvSpPr txBox="1"/>
          <p:nvPr>
            <p:ph type="title"/>
          </p:nvPr>
        </p:nvSpPr>
        <p:spPr>
          <a:xfrm>
            <a:off x="594025" y="539600"/>
            <a:ext cx="7196700" cy="5760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4000"/>
            </a:lvl1pPr>
            <a:lvl2pPr lvl="1">
              <a:lnSpc>
                <a:spcPct val="115000"/>
              </a:lnSpc>
              <a:spcBef>
                <a:spcPts val="0"/>
              </a:spcBef>
              <a:spcAft>
                <a:spcPts val="0"/>
              </a:spcAft>
              <a:buSzPts val="2800"/>
              <a:buNone/>
              <a:defRPr sz="4000"/>
            </a:lvl2pPr>
            <a:lvl3pPr lvl="2">
              <a:lnSpc>
                <a:spcPct val="115000"/>
              </a:lnSpc>
              <a:spcBef>
                <a:spcPts val="0"/>
              </a:spcBef>
              <a:spcAft>
                <a:spcPts val="0"/>
              </a:spcAft>
              <a:buSzPts val="2800"/>
              <a:buNone/>
              <a:defRPr sz="4000"/>
            </a:lvl3pPr>
            <a:lvl4pPr lvl="3">
              <a:lnSpc>
                <a:spcPct val="115000"/>
              </a:lnSpc>
              <a:spcBef>
                <a:spcPts val="0"/>
              </a:spcBef>
              <a:spcAft>
                <a:spcPts val="0"/>
              </a:spcAft>
              <a:buSzPts val="2800"/>
              <a:buNone/>
              <a:defRPr sz="4000"/>
            </a:lvl4pPr>
            <a:lvl5pPr lvl="4">
              <a:lnSpc>
                <a:spcPct val="115000"/>
              </a:lnSpc>
              <a:spcBef>
                <a:spcPts val="0"/>
              </a:spcBef>
              <a:spcAft>
                <a:spcPts val="0"/>
              </a:spcAft>
              <a:buSzPts val="2800"/>
              <a:buNone/>
              <a:defRPr sz="4000"/>
            </a:lvl5pPr>
            <a:lvl6pPr lvl="5">
              <a:lnSpc>
                <a:spcPct val="115000"/>
              </a:lnSpc>
              <a:spcBef>
                <a:spcPts val="0"/>
              </a:spcBef>
              <a:spcAft>
                <a:spcPts val="0"/>
              </a:spcAft>
              <a:buSzPts val="2800"/>
              <a:buNone/>
              <a:defRPr sz="4000"/>
            </a:lvl6pPr>
            <a:lvl7pPr lvl="6">
              <a:lnSpc>
                <a:spcPct val="115000"/>
              </a:lnSpc>
              <a:spcBef>
                <a:spcPts val="0"/>
              </a:spcBef>
              <a:spcAft>
                <a:spcPts val="0"/>
              </a:spcAft>
              <a:buSzPts val="2800"/>
              <a:buNone/>
              <a:defRPr sz="4000"/>
            </a:lvl7pPr>
            <a:lvl8pPr lvl="7">
              <a:lnSpc>
                <a:spcPct val="115000"/>
              </a:lnSpc>
              <a:spcBef>
                <a:spcPts val="0"/>
              </a:spcBef>
              <a:spcAft>
                <a:spcPts val="0"/>
              </a:spcAft>
              <a:buSzPts val="2800"/>
              <a:buNone/>
              <a:defRPr sz="4000"/>
            </a:lvl8pPr>
            <a:lvl9pPr lvl="8">
              <a:lnSpc>
                <a:spcPct val="115000"/>
              </a:lnSpc>
              <a:spcBef>
                <a:spcPts val="0"/>
              </a:spcBef>
              <a:spcAft>
                <a:spcPts val="0"/>
              </a:spcAft>
              <a:buSzPts val="2800"/>
              <a:buNone/>
              <a:defRPr sz="4000"/>
            </a:lvl9pPr>
          </a:lstStyle>
          <a:p/>
        </p:txBody>
      </p:sp>
      <p:cxnSp>
        <p:nvCxnSpPr>
          <p:cNvPr id="397" name="Google Shape;397;p29"/>
          <p:cNvCxnSpPr/>
          <p:nvPr/>
        </p:nvCxnSpPr>
        <p:spPr>
          <a:xfrm rot="10800000">
            <a:off x="1721971" y="1322379"/>
            <a:ext cx="0" cy="3222900"/>
          </a:xfrm>
          <a:prstGeom prst="straightConnector1">
            <a:avLst/>
          </a:prstGeom>
          <a:noFill/>
          <a:ln cap="flat" cmpd="sng" w="9525">
            <a:solidFill>
              <a:schemeClr val="dk1"/>
            </a:solidFill>
            <a:prstDash val="dot"/>
            <a:round/>
            <a:headEnd len="sm" w="sm" type="none"/>
            <a:tailEnd len="sm" w="sm" type="none"/>
          </a:ln>
        </p:spPr>
      </p:cxnSp>
      <p:cxnSp>
        <p:nvCxnSpPr>
          <p:cNvPr id="398" name="Google Shape;398;p29"/>
          <p:cNvCxnSpPr/>
          <p:nvPr/>
        </p:nvCxnSpPr>
        <p:spPr>
          <a:xfrm rot="10800000">
            <a:off x="3185875" y="1321065"/>
            <a:ext cx="0" cy="3222900"/>
          </a:xfrm>
          <a:prstGeom prst="straightConnector1">
            <a:avLst/>
          </a:prstGeom>
          <a:noFill/>
          <a:ln cap="flat" cmpd="sng" w="9525">
            <a:solidFill>
              <a:schemeClr val="dk1"/>
            </a:solidFill>
            <a:prstDash val="dot"/>
            <a:round/>
            <a:headEnd len="sm" w="sm" type="none"/>
            <a:tailEnd len="sm" w="sm" type="none"/>
          </a:ln>
        </p:spPr>
      </p:cxnSp>
      <p:cxnSp>
        <p:nvCxnSpPr>
          <p:cNvPr id="399" name="Google Shape;399;p29"/>
          <p:cNvCxnSpPr/>
          <p:nvPr/>
        </p:nvCxnSpPr>
        <p:spPr>
          <a:xfrm rot="10800000">
            <a:off x="4620526" y="1322379"/>
            <a:ext cx="0" cy="3222900"/>
          </a:xfrm>
          <a:prstGeom prst="straightConnector1">
            <a:avLst/>
          </a:prstGeom>
          <a:noFill/>
          <a:ln cap="flat" cmpd="sng" w="9525">
            <a:solidFill>
              <a:schemeClr val="dk1"/>
            </a:solidFill>
            <a:prstDash val="dot"/>
            <a:round/>
            <a:headEnd len="sm" w="sm" type="none"/>
            <a:tailEnd len="sm" w="sm" type="none"/>
          </a:ln>
        </p:spPr>
      </p:cxnSp>
      <p:cxnSp>
        <p:nvCxnSpPr>
          <p:cNvPr id="400" name="Google Shape;400;p29"/>
          <p:cNvCxnSpPr/>
          <p:nvPr/>
        </p:nvCxnSpPr>
        <p:spPr>
          <a:xfrm rot="10800000">
            <a:off x="6053808" y="1322379"/>
            <a:ext cx="0" cy="3222900"/>
          </a:xfrm>
          <a:prstGeom prst="straightConnector1">
            <a:avLst/>
          </a:prstGeom>
          <a:noFill/>
          <a:ln cap="flat" cmpd="sng" w="9525">
            <a:solidFill>
              <a:schemeClr val="dk1"/>
            </a:solidFill>
            <a:prstDash val="dot"/>
            <a:round/>
            <a:headEnd len="sm" w="sm" type="none"/>
            <a:tailEnd len="sm" w="sm" type="none"/>
          </a:ln>
        </p:spPr>
      </p:cxnSp>
      <p:cxnSp>
        <p:nvCxnSpPr>
          <p:cNvPr id="401" name="Google Shape;401;p29"/>
          <p:cNvCxnSpPr/>
          <p:nvPr/>
        </p:nvCxnSpPr>
        <p:spPr>
          <a:xfrm rot="10800000">
            <a:off x="7487809" y="1321073"/>
            <a:ext cx="0" cy="3222900"/>
          </a:xfrm>
          <a:prstGeom prst="straightConnector1">
            <a:avLst/>
          </a:prstGeom>
          <a:noFill/>
          <a:ln cap="flat" cmpd="sng" w="9525">
            <a:solidFill>
              <a:schemeClr val="dk1"/>
            </a:solidFill>
            <a:prstDash val="dot"/>
            <a:round/>
            <a:headEnd len="sm" w="sm" type="none"/>
            <a:tailEnd len="sm" w="sm" type="none"/>
          </a:ln>
        </p:spPr>
      </p:cxnSp>
      <p:cxnSp>
        <p:nvCxnSpPr>
          <p:cNvPr id="402" name="Google Shape;402;p29"/>
          <p:cNvCxnSpPr/>
          <p:nvPr/>
        </p:nvCxnSpPr>
        <p:spPr>
          <a:xfrm rot="10800000">
            <a:off x="997162" y="4125842"/>
            <a:ext cx="7531800" cy="0"/>
          </a:xfrm>
          <a:prstGeom prst="straightConnector1">
            <a:avLst/>
          </a:prstGeom>
          <a:noFill/>
          <a:ln cap="flat" cmpd="sng" w="9525">
            <a:solidFill>
              <a:schemeClr val="dk1"/>
            </a:solidFill>
            <a:prstDash val="dot"/>
            <a:round/>
            <a:headEnd len="sm" w="sm" type="none"/>
            <a:tailEnd len="sm" w="sm" type="none"/>
          </a:ln>
        </p:spPr>
      </p:cxnSp>
      <p:cxnSp>
        <p:nvCxnSpPr>
          <p:cNvPr id="403" name="Google Shape;403;p29"/>
          <p:cNvCxnSpPr/>
          <p:nvPr/>
        </p:nvCxnSpPr>
        <p:spPr>
          <a:xfrm rot="10800000">
            <a:off x="997162" y="3532492"/>
            <a:ext cx="7531800" cy="0"/>
          </a:xfrm>
          <a:prstGeom prst="straightConnector1">
            <a:avLst/>
          </a:prstGeom>
          <a:noFill/>
          <a:ln cap="flat" cmpd="sng" w="9525">
            <a:solidFill>
              <a:schemeClr val="dk1"/>
            </a:solidFill>
            <a:prstDash val="dot"/>
            <a:round/>
            <a:headEnd len="sm" w="sm" type="none"/>
            <a:tailEnd len="sm" w="sm" type="none"/>
          </a:ln>
        </p:spPr>
      </p:cxnSp>
      <p:cxnSp>
        <p:nvCxnSpPr>
          <p:cNvPr id="404" name="Google Shape;404;p29"/>
          <p:cNvCxnSpPr/>
          <p:nvPr/>
        </p:nvCxnSpPr>
        <p:spPr>
          <a:xfrm rot="10800000">
            <a:off x="997162" y="2933172"/>
            <a:ext cx="7531800" cy="0"/>
          </a:xfrm>
          <a:prstGeom prst="straightConnector1">
            <a:avLst/>
          </a:prstGeom>
          <a:noFill/>
          <a:ln cap="flat" cmpd="sng" w="9525">
            <a:solidFill>
              <a:schemeClr val="dk1"/>
            </a:solidFill>
            <a:prstDash val="dot"/>
            <a:round/>
            <a:headEnd len="sm" w="sm" type="none"/>
            <a:tailEnd len="sm" w="sm" type="none"/>
          </a:ln>
        </p:spPr>
      </p:cxnSp>
      <p:cxnSp>
        <p:nvCxnSpPr>
          <p:cNvPr id="405" name="Google Shape;405;p29"/>
          <p:cNvCxnSpPr/>
          <p:nvPr/>
        </p:nvCxnSpPr>
        <p:spPr>
          <a:xfrm rot="10800000">
            <a:off x="997162" y="2335841"/>
            <a:ext cx="7531800" cy="0"/>
          </a:xfrm>
          <a:prstGeom prst="straightConnector1">
            <a:avLst/>
          </a:prstGeom>
          <a:noFill/>
          <a:ln cap="flat" cmpd="sng" w="9525">
            <a:solidFill>
              <a:schemeClr val="dk1"/>
            </a:solidFill>
            <a:prstDash val="dot"/>
            <a:round/>
            <a:headEnd len="sm" w="sm" type="none"/>
            <a:tailEnd len="sm" w="sm" type="none"/>
          </a:ln>
        </p:spPr>
      </p:cxnSp>
      <p:cxnSp>
        <p:nvCxnSpPr>
          <p:cNvPr id="406" name="Google Shape;406;p29"/>
          <p:cNvCxnSpPr/>
          <p:nvPr/>
        </p:nvCxnSpPr>
        <p:spPr>
          <a:xfrm rot="10800000">
            <a:off x="997162" y="1737130"/>
            <a:ext cx="7531800" cy="0"/>
          </a:xfrm>
          <a:prstGeom prst="straightConnector1">
            <a:avLst/>
          </a:prstGeom>
          <a:noFill/>
          <a:ln cap="flat" cmpd="sng" w="9525">
            <a:solidFill>
              <a:schemeClr val="dk1"/>
            </a:solidFill>
            <a:prstDash val="dot"/>
            <a:round/>
            <a:headEnd len="sm" w="sm" type="none"/>
            <a:tailEnd len="sm" w="sm" type="none"/>
          </a:ln>
        </p:spPr>
      </p:cxnSp>
      <p:cxnSp>
        <p:nvCxnSpPr>
          <p:cNvPr id="407" name="Google Shape;407;p29"/>
          <p:cNvCxnSpPr/>
          <p:nvPr/>
        </p:nvCxnSpPr>
        <p:spPr>
          <a:xfrm rot="10800000">
            <a:off x="997686" y="4545103"/>
            <a:ext cx="7531800" cy="0"/>
          </a:xfrm>
          <a:prstGeom prst="straightConnector1">
            <a:avLst/>
          </a:prstGeom>
          <a:noFill/>
          <a:ln cap="flat" cmpd="sng" w="9525">
            <a:solidFill>
              <a:schemeClr val="dk1"/>
            </a:solidFill>
            <a:prstDash val="solid"/>
            <a:round/>
            <a:headEnd len="sm" w="sm" type="none"/>
            <a:tailEnd len="sm" w="sm" type="none"/>
          </a:ln>
        </p:spPr>
      </p:cxnSp>
      <p:cxnSp>
        <p:nvCxnSpPr>
          <p:cNvPr id="408" name="Google Shape;408;p29"/>
          <p:cNvCxnSpPr/>
          <p:nvPr/>
        </p:nvCxnSpPr>
        <p:spPr>
          <a:xfrm rot="10800000">
            <a:off x="997311" y="1316605"/>
            <a:ext cx="0" cy="3234000"/>
          </a:xfrm>
          <a:prstGeom prst="straightConnector1">
            <a:avLst/>
          </a:prstGeom>
          <a:noFill/>
          <a:ln cap="flat" cmpd="sng" w="9525">
            <a:solidFill>
              <a:schemeClr val="dk1"/>
            </a:solidFill>
            <a:prstDash val="solid"/>
            <a:round/>
            <a:headEnd len="sm" w="sm" type="none"/>
            <a:tailEnd len="sm" w="sm" type="none"/>
          </a:ln>
        </p:spPr>
      </p:cxnSp>
      <p:sp>
        <p:nvSpPr>
          <p:cNvPr id="409" name="Google Shape;409;p29"/>
          <p:cNvSpPr txBox="1"/>
          <p:nvPr>
            <p:ph idx="2" type="subTitle"/>
          </p:nvPr>
        </p:nvSpPr>
        <p:spPr>
          <a:xfrm>
            <a:off x="1730075" y="4545279"/>
            <a:ext cx="1037400" cy="375300"/>
          </a:xfrm>
          <a:prstGeom prst="rect">
            <a:avLst/>
          </a:prstGeom>
        </p:spPr>
        <p:txBody>
          <a:bodyPr anchorCtr="0" anchor="t" bIns="0" lIns="0" spcFirstLastPara="1" rIns="0" wrap="square" tIns="54000">
            <a:normAutofit/>
          </a:bodyPr>
          <a:lstStyle>
            <a:lvl1pPr lvl="0">
              <a:spcBef>
                <a:spcPts val="0"/>
              </a:spcBef>
              <a:spcAft>
                <a:spcPts val="0"/>
              </a:spcAft>
              <a:buClr>
                <a:schemeClr val="dk1"/>
              </a:buClr>
              <a:buSzPts val="800"/>
              <a:buFont typeface="Hanken Grotesk"/>
              <a:buNone/>
              <a:defRPr b="1" sz="800"/>
            </a:lvl1pPr>
            <a:lvl2pPr lvl="1">
              <a:spcBef>
                <a:spcPts val="0"/>
              </a:spcBef>
              <a:spcAft>
                <a:spcPts val="0"/>
              </a:spcAft>
              <a:buSzPts val="800"/>
              <a:buFont typeface="Hanken Grotesk"/>
              <a:buNone/>
              <a:defRPr b="1" sz="800"/>
            </a:lvl2pPr>
            <a:lvl3pPr lvl="2">
              <a:spcBef>
                <a:spcPts val="0"/>
              </a:spcBef>
              <a:spcAft>
                <a:spcPts val="0"/>
              </a:spcAft>
              <a:buSzPts val="800"/>
              <a:buFont typeface="Hanken Grotesk"/>
              <a:buNone/>
              <a:defRPr b="1" sz="800"/>
            </a:lvl3pPr>
            <a:lvl4pPr lvl="3">
              <a:spcBef>
                <a:spcPts val="0"/>
              </a:spcBef>
              <a:spcAft>
                <a:spcPts val="0"/>
              </a:spcAft>
              <a:buSzPts val="800"/>
              <a:buFont typeface="Hanken Grotesk"/>
              <a:buNone/>
              <a:defRPr b="1" sz="800"/>
            </a:lvl4pPr>
            <a:lvl5pPr lvl="4">
              <a:spcBef>
                <a:spcPts val="0"/>
              </a:spcBef>
              <a:spcAft>
                <a:spcPts val="0"/>
              </a:spcAft>
              <a:buSzPts val="800"/>
              <a:buFont typeface="Hanken Grotesk"/>
              <a:buNone/>
              <a:defRPr b="1" sz="800"/>
            </a:lvl5pPr>
            <a:lvl6pPr lvl="5">
              <a:spcBef>
                <a:spcPts val="0"/>
              </a:spcBef>
              <a:spcAft>
                <a:spcPts val="0"/>
              </a:spcAft>
              <a:buSzPts val="800"/>
              <a:buFont typeface="Hanken Grotesk"/>
              <a:buNone/>
              <a:defRPr b="1" sz="800"/>
            </a:lvl6pPr>
            <a:lvl7pPr lvl="6">
              <a:spcBef>
                <a:spcPts val="0"/>
              </a:spcBef>
              <a:spcAft>
                <a:spcPts val="0"/>
              </a:spcAft>
              <a:buSzPts val="800"/>
              <a:buFont typeface="Hanken Grotesk"/>
              <a:buNone/>
              <a:defRPr b="1" sz="800"/>
            </a:lvl7pPr>
            <a:lvl8pPr lvl="7">
              <a:spcBef>
                <a:spcPts val="0"/>
              </a:spcBef>
              <a:spcAft>
                <a:spcPts val="0"/>
              </a:spcAft>
              <a:buSzPts val="800"/>
              <a:buFont typeface="Hanken Grotesk"/>
              <a:buNone/>
              <a:defRPr b="1" sz="800"/>
            </a:lvl8pPr>
            <a:lvl9pPr lvl="8">
              <a:spcBef>
                <a:spcPts val="0"/>
              </a:spcBef>
              <a:spcAft>
                <a:spcPts val="0"/>
              </a:spcAft>
              <a:buSzPts val="800"/>
              <a:buFont typeface="Hanken Grotesk"/>
              <a:buNone/>
              <a:defRPr b="1" sz="800"/>
            </a:lvl9pPr>
          </a:lstStyle>
          <a:p/>
        </p:txBody>
      </p:sp>
      <p:sp>
        <p:nvSpPr>
          <p:cNvPr id="410" name="Google Shape;410;p29"/>
          <p:cNvSpPr txBox="1"/>
          <p:nvPr>
            <p:ph idx="3" type="subTitle"/>
          </p:nvPr>
        </p:nvSpPr>
        <p:spPr>
          <a:xfrm>
            <a:off x="3165294" y="4545279"/>
            <a:ext cx="1037400" cy="375300"/>
          </a:xfrm>
          <a:prstGeom prst="rect">
            <a:avLst/>
          </a:prstGeom>
        </p:spPr>
        <p:txBody>
          <a:bodyPr anchorCtr="0" anchor="t" bIns="0" lIns="0" spcFirstLastPara="1" rIns="0" wrap="square" tIns="54000">
            <a:normAutofit/>
          </a:bodyPr>
          <a:lstStyle>
            <a:lvl1pPr lvl="0">
              <a:spcBef>
                <a:spcPts val="0"/>
              </a:spcBef>
              <a:spcAft>
                <a:spcPts val="0"/>
              </a:spcAft>
              <a:buClr>
                <a:schemeClr val="dk1"/>
              </a:buClr>
              <a:buSzPts val="800"/>
              <a:buFont typeface="Hanken Grotesk"/>
              <a:buNone/>
              <a:defRPr b="1" sz="800"/>
            </a:lvl1pPr>
            <a:lvl2pPr lvl="1">
              <a:spcBef>
                <a:spcPts val="0"/>
              </a:spcBef>
              <a:spcAft>
                <a:spcPts val="0"/>
              </a:spcAft>
              <a:buSzPts val="800"/>
              <a:buFont typeface="Hanken Grotesk"/>
              <a:buNone/>
              <a:defRPr b="1" sz="800"/>
            </a:lvl2pPr>
            <a:lvl3pPr lvl="2">
              <a:spcBef>
                <a:spcPts val="0"/>
              </a:spcBef>
              <a:spcAft>
                <a:spcPts val="0"/>
              </a:spcAft>
              <a:buSzPts val="800"/>
              <a:buFont typeface="Hanken Grotesk"/>
              <a:buNone/>
              <a:defRPr b="1" sz="800"/>
            </a:lvl3pPr>
            <a:lvl4pPr lvl="3">
              <a:spcBef>
                <a:spcPts val="0"/>
              </a:spcBef>
              <a:spcAft>
                <a:spcPts val="0"/>
              </a:spcAft>
              <a:buSzPts val="800"/>
              <a:buFont typeface="Hanken Grotesk"/>
              <a:buNone/>
              <a:defRPr b="1" sz="800"/>
            </a:lvl4pPr>
            <a:lvl5pPr lvl="4">
              <a:spcBef>
                <a:spcPts val="0"/>
              </a:spcBef>
              <a:spcAft>
                <a:spcPts val="0"/>
              </a:spcAft>
              <a:buSzPts val="800"/>
              <a:buFont typeface="Hanken Grotesk"/>
              <a:buNone/>
              <a:defRPr b="1" sz="800"/>
            </a:lvl5pPr>
            <a:lvl6pPr lvl="5">
              <a:spcBef>
                <a:spcPts val="0"/>
              </a:spcBef>
              <a:spcAft>
                <a:spcPts val="0"/>
              </a:spcAft>
              <a:buSzPts val="800"/>
              <a:buFont typeface="Hanken Grotesk"/>
              <a:buNone/>
              <a:defRPr b="1" sz="800"/>
            </a:lvl6pPr>
            <a:lvl7pPr lvl="6">
              <a:spcBef>
                <a:spcPts val="0"/>
              </a:spcBef>
              <a:spcAft>
                <a:spcPts val="0"/>
              </a:spcAft>
              <a:buSzPts val="800"/>
              <a:buFont typeface="Hanken Grotesk"/>
              <a:buNone/>
              <a:defRPr b="1" sz="800"/>
            </a:lvl7pPr>
            <a:lvl8pPr lvl="7">
              <a:spcBef>
                <a:spcPts val="0"/>
              </a:spcBef>
              <a:spcAft>
                <a:spcPts val="0"/>
              </a:spcAft>
              <a:buSzPts val="800"/>
              <a:buFont typeface="Hanken Grotesk"/>
              <a:buNone/>
              <a:defRPr b="1" sz="800"/>
            </a:lvl8pPr>
            <a:lvl9pPr lvl="8">
              <a:spcBef>
                <a:spcPts val="0"/>
              </a:spcBef>
              <a:spcAft>
                <a:spcPts val="0"/>
              </a:spcAft>
              <a:buSzPts val="800"/>
              <a:buFont typeface="Hanken Grotesk"/>
              <a:buNone/>
              <a:defRPr b="1" sz="800"/>
            </a:lvl9pPr>
          </a:lstStyle>
          <a:p/>
        </p:txBody>
      </p:sp>
      <p:sp>
        <p:nvSpPr>
          <p:cNvPr id="411" name="Google Shape;411;p29"/>
          <p:cNvSpPr txBox="1"/>
          <p:nvPr>
            <p:ph idx="4" type="subTitle"/>
          </p:nvPr>
        </p:nvSpPr>
        <p:spPr>
          <a:xfrm>
            <a:off x="4611461" y="4545279"/>
            <a:ext cx="1037400" cy="375300"/>
          </a:xfrm>
          <a:prstGeom prst="rect">
            <a:avLst/>
          </a:prstGeom>
        </p:spPr>
        <p:txBody>
          <a:bodyPr anchorCtr="0" anchor="t" bIns="0" lIns="0" spcFirstLastPara="1" rIns="0" wrap="square" tIns="54000">
            <a:normAutofit/>
          </a:bodyPr>
          <a:lstStyle>
            <a:lvl1pPr lvl="0">
              <a:spcBef>
                <a:spcPts val="0"/>
              </a:spcBef>
              <a:spcAft>
                <a:spcPts val="0"/>
              </a:spcAft>
              <a:buClr>
                <a:schemeClr val="dk1"/>
              </a:buClr>
              <a:buSzPts val="800"/>
              <a:buFont typeface="Hanken Grotesk"/>
              <a:buNone/>
              <a:defRPr b="1" sz="800"/>
            </a:lvl1pPr>
            <a:lvl2pPr lvl="1">
              <a:spcBef>
                <a:spcPts val="0"/>
              </a:spcBef>
              <a:spcAft>
                <a:spcPts val="0"/>
              </a:spcAft>
              <a:buSzPts val="800"/>
              <a:buFont typeface="Hanken Grotesk"/>
              <a:buNone/>
              <a:defRPr b="1" sz="800"/>
            </a:lvl2pPr>
            <a:lvl3pPr lvl="2">
              <a:spcBef>
                <a:spcPts val="0"/>
              </a:spcBef>
              <a:spcAft>
                <a:spcPts val="0"/>
              </a:spcAft>
              <a:buSzPts val="800"/>
              <a:buFont typeface="Hanken Grotesk"/>
              <a:buNone/>
              <a:defRPr b="1" sz="800"/>
            </a:lvl3pPr>
            <a:lvl4pPr lvl="3">
              <a:spcBef>
                <a:spcPts val="0"/>
              </a:spcBef>
              <a:spcAft>
                <a:spcPts val="0"/>
              </a:spcAft>
              <a:buSzPts val="800"/>
              <a:buFont typeface="Hanken Grotesk"/>
              <a:buNone/>
              <a:defRPr b="1" sz="800"/>
            </a:lvl4pPr>
            <a:lvl5pPr lvl="4">
              <a:spcBef>
                <a:spcPts val="0"/>
              </a:spcBef>
              <a:spcAft>
                <a:spcPts val="0"/>
              </a:spcAft>
              <a:buSzPts val="800"/>
              <a:buFont typeface="Hanken Grotesk"/>
              <a:buNone/>
              <a:defRPr b="1" sz="800"/>
            </a:lvl5pPr>
            <a:lvl6pPr lvl="5">
              <a:spcBef>
                <a:spcPts val="0"/>
              </a:spcBef>
              <a:spcAft>
                <a:spcPts val="0"/>
              </a:spcAft>
              <a:buSzPts val="800"/>
              <a:buFont typeface="Hanken Grotesk"/>
              <a:buNone/>
              <a:defRPr b="1" sz="800"/>
            </a:lvl6pPr>
            <a:lvl7pPr lvl="6">
              <a:spcBef>
                <a:spcPts val="0"/>
              </a:spcBef>
              <a:spcAft>
                <a:spcPts val="0"/>
              </a:spcAft>
              <a:buSzPts val="800"/>
              <a:buFont typeface="Hanken Grotesk"/>
              <a:buNone/>
              <a:defRPr b="1" sz="800"/>
            </a:lvl7pPr>
            <a:lvl8pPr lvl="7">
              <a:spcBef>
                <a:spcPts val="0"/>
              </a:spcBef>
              <a:spcAft>
                <a:spcPts val="0"/>
              </a:spcAft>
              <a:buSzPts val="800"/>
              <a:buFont typeface="Hanken Grotesk"/>
              <a:buNone/>
              <a:defRPr b="1" sz="800"/>
            </a:lvl8pPr>
            <a:lvl9pPr lvl="8">
              <a:spcBef>
                <a:spcPts val="0"/>
              </a:spcBef>
              <a:spcAft>
                <a:spcPts val="0"/>
              </a:spcAft>
              <a:buSzPts val="800"/>
              <a:buFont typeface="Hanken Grotesk"/>
              <a:buNone/>
              <a:defRPr b="1" sz="800"/>
            </a:lvl9pPr>
          </a:lstStyle>
          <a:p/>
        </p:txBody>
      </p:sp>
      <p:sp>
        <p:nvSpPr>
          <p:cNvPr id="412" name="Google Shape;412;p29"/>
          <p:cNvSpPr txBox="1"/>
          <p:nvPr>
            <p:ph idx="5" type="subTitle"/>
          </p:nvPr>
        </p:nvSpPr>
        <p:spPr>
          <a:xfrm>
            <a:off x="7490421" y="4545279"/>
            <a:ext cx="1037400" cy="375300"/>
          </a:xfrm>
          <a:prstGeom prst="rect">
            <a:avLst/>
          </a:prstGeom>
        </p:spPr>
        <p:txBody>
          <a:bodyPr anchorCtr="0" anchor="t" bIns="0" lIns="0" spcFirstLastPara="1" rIns="0" wrap="square" tIns="54000">
            <a:normAutofit/>
          </a:bodyPr>
          <a:lstStyle>
            <a:lvl1pPr lvl="0">
              <a:spcBef>
                <a:spcPts val="0"/>
              </a:spcBef>
              <a:spcAft>
                <a:spcPts val="0"/>
              </a:spcAft>
              <a:buClr>
                <a:schemeClr val="dk1"/>
              </a:buClr>
              <a:buSzPts val="800"/>
              <a:buFont typeface="Hanken Grotesk"/>
              <a:buNone/>
              <a:defRPr b="1" sz="800"/>
            </a:lvl1pPr>
            <a:lvl2pPr lvl="1">
              <a:spcBef>
                <a:spcPts val="0"/>
              </a:spcBef>
              <a:spcAft>
                <a:spcPts val="0"/>
              </a:spcAft>
              <a:buSzPts val="800"/>
              <a:buFont typeface="Hanken Grotesk"/>
              <a:buNone/>
              <a:defRPr b="1" sz="800"/>
            </a:lvl2pPr>
            <a:lvl3pPr lvl="2">
              <a:spcBef>
                <a:spcPts val="0"/>
              </a:spcBef>
              <a:spcAft>
                <a:spcPts val="0"/>
              </a:spcAft>
              <a:buSzPts val="800"/>
              <a:buFont typeface="Hanken Grotesk"/>
              <a:buNone/>
              <a:defRPr b="1" sz="800"/>
            </a:lvl3pPr>
            <a:lvl4pPr lvl="3">
              <a:spcBef>
                <a:spcPts val="0"/>
              </a:spcBef>
              <a:spcAft>
                <a:spcPts val="0"/>
              </a:spcAft>
              <a:buSzPts val="800"/>
              <a:buFont typeface="Hanken Grotesk"/>
              <a:buNone/>
              <a:defRPr b="1" sz="800"/>
            </a:lvl4pPr>
            <a:lvl5pPr lvl="4">
              <a:spcBef>
                <a:spcPts val="0"/>
              </a:spcBef>
              <a:spcAft>
                <a:spcPts val="0"/>
              </a:spcAft>
              <a:buSzPts val="800"/>
              <a:buFont typeface="Hanken Grotesk"/>
              <a:buNone/>
              <a:defRPr b="1" sz="800"/>
            </a:lvl5pPr>
            <a:lvl6pPr lvl="5">
              <a:spcBef>
                <a:spcPts val="0"/>
              </a:spcBef>
              <a:spcAft>
                <a:spcPts val="0"/>
              </a:spcAft>
              <a:buSzPts val="800"/>
              <a:buFont typeface="Hanken Grotesk"/>
              <a:buNone/>
              <a:defRPr b="1" sz="800"/>
            </a:lvl6pPr>
            <a:lvl7pPr lvl="6">
              <a:spcBef>
                <a:spcPts val="0"/>
              </a:spcBef>
              <a:spcAft>
                <a:spcPts val="0"/>
              </a:spcAft>
              <a:buSzPts val="800"/>
              <a:buFont typeface="Hanken Grotesk"/>
              <a:buNone/>
              <a:defRPr b="1" sz="800"/>
            </a:lvl7pPr>
            <a:lvl8pPr lvl="7">
              <a:spcBef>
                <a:spcPts val="0"/>
              </a:spcBef>
              <a:spcAft>
                <a:spcPts val="0"/>
              </a:spcAft>
              <a:buSzPts val="800"/>
              <a:buFont typeface="Hanken Grotesk"/>
              <a:buNone/>
              <a:defRPr b="1" sz="800"/>
            </a:lvl8pPr>
            <a:lvl9pPr lvl="8">
              <a:spcBef>
                <a:spcPts val="0"/>
              </a:spcBef>
              <a:spcAft>
                <a:spcPts val="0"/>
              </a:spcAft>
              <a:buSzPts val="800"/>
              <a:buFont typeface="Hanken Grotesk"/>
              <a:buNone/>
              <a:defRPr b="1" sz="800"/>
            </a:lvl9pPr>
          </a:lstStyle>
          <a:p/>
        </p:txBody>
      </p:sp>
      <p:sp>
        <p:nvSpPr>
          <p:cNvPr id="413" name="Google Shape;413;p29"/>
          <p:cNvSpPr txBox="1"/>
          <p:nvPr>
            <p:ph idx="6" type="subTitle"/>
          </p:nvPr>
        </p:nvSpPr>
        <p:spPr>
          <a:xfrm>
            <a:off x="6052173" y="4545279"/>
            <a:ext cx="1037400" cy="375300"/>
          </a:xfrm>
          <a:prstGeom prst="rect">
            <a:avLst/>
          </a:prstGeom>
        </p:spPr>
        <p:txBody>
          <a:bodyPr anchorCtr="0" anchor="t" bIns="0" lIns="0" spcFirstLastPara="1" rIns="0" wrap="square" tIns="54000">
            <a:normAutofit/>
          </a:bodyPr>
          <a:lstStyle>
            <a:lvl1pPr lvl="0">
              <a:spcBef>
                <a:spcPts val="0"/>
              </a:spcBef>
              <a:spcAft>
                <a:spcPts val="0"/>
              </a:spcAft>
              <a:buClr>
                <a:schemeClr val="dk1"/>
              </a:buClr>
              <a:buSzPts val="800"/>
              <a:buFont typeface="Hanken Grotesk"/>
              <a:buNone/>
              <a:defRPr b="1" sz="800"/>
            </a:lvl1pPr>
            <a:lvl2pPr lvl="1">
              <a:spcBef>
                <a:spcPts val="0"/>
              </a:spcBef>
              <a:spcAft>
                <a:spcPts val="0"/>
              </a:spcAft>
              <a:buSzPts val="800"/>
              <a:buFont typeface="Hanken Grotesk"/>
              <a:buNone/>
              <a:defRPr b="1" sz="800"/>
            </a:lvl2pPr>
            <a:lvl3pPr lvl="2">
              <a:spcBef>
                <a:spcPts val="0"/>
              </a:spcBef>
              <a:spcAft>
                <a:spcPts val="0"/>
              </a:spcAft>
              <a:buSzPts val="800"/>
              <a:buFont typeface="Hanken Grotesk"/>
              <a:buNone/>
              <a:defRPr b="1" sz="800"/>
            </a:lvl3pPr>
            <a:lvl4pPr lvl="3">
              <a:spcBef>
                <a:spcPts val="0"/>
              </a:spcBef>
              <a:spcAft>
                <a:spcPts val="0"/>
              </a:spcAft>
              <a:buSzPts val="800"/>
              <a:buFont typeface="Hanken Grotesk"/>
              <a:buNone/>
              <a:defRPr b="1" sz="800"/>
            </a:lvl4pPr>
            <a:lvl5pPr lvl="4">
              <a:spcBef>
                <a:spcPts val="0"/>
              </a:spcBef>
              <a:spcAft>
                <a:spcPts val="0"/>
              </a:spcAft>
              <a:buSzPts val="800"/>
              <a:buFont typeface="Hanken Grotesk"/>
              <a:buNone/>
              <a:defRPr b="1" sz="800"/>
            </a:lvl5pPr>
            <a:lvl6pPr lvl="5">
              <a:spcBef>
                <a:spcPts val="0"/>
              </a:spcBef>
              <a:spcAft>
                <a:spcPts val="0"/>
              </a:spcAft>
              <a:buSzPts val="800"/>
              <a:buFont typeface="Hanken Grotesk"/>
              <a:buNone/>
              <a:defRPr b="1" sz="800"/>
            </a:lvl6pPr>
            <a:lvl7pPr lvl="6">
              <a:spcBef>
                <a:spcPts val="0"/>
              </a:spcBef>
              <a:spcAft>
                <a:spcPts val="0"/>
              </a:spcAft>
              <a:buSzPts val="800"/>
              <a:buFont typeface="Hanken Grotesk"/>
              <a:buNone/>
              <a:defRPr b="1" sz="800"/>
            </a:lvl7pPr>
            <a:lvl8pPr lvl="7">
              <a:spcBef>
                <a:spcPts val="0"/>
              </a:spcBef>
              <a:spcAft>
                <a:spcPts val="0"/>
              </a:spcAft>
              <a:buSzPts val="800"/>
              <a:buFont typeface="Hanken Grotesk"/>
              <a:buNone/>
              <a:defRPr b="1" sz="800"/>
            </a:lvl8pPr>
            <a:lvl9pPr lvl="8">
              <a:spcBef>
                <a:spcPts val="0"/>
              </a:spcBef>
              <a:spcAft>
                <a:spcPts val="0"/>
              </a:spcAft>
              <a:buSzPts val="800"/>
              <a:buFont typeface="Hanken Grotesk"/>
              <a:buNone/>
              <a:defRPr b="1" sz="800"/>
            </a:lvl9pPr>
          </a:lstStyle>
          <a:p/>
        </p:txBody>
      </p:sp>
      <p:sp>
        <p:nvSpPr>
          <p:cNvPr id="414" name="Google Shape;414;p29"/>
          <p:cNvSpPr txBox="1"/>
          <p:nvPr>
            <p:ph idx="7" type="subTitle"/>
          </p:nvPr>
        </p:nvSpPr>
        <p:spPr>
          <a:xfrm>
            <a:off x="286936" y="3435204"/>
            <a:ext cx="632700" cy="191400"/>
          </a:xfrm>
          <a:prstGeom prst="rect">
            <a:avLst/>
          </a:prstGeom>
        </p:spPr>
        <p:txBody>
          <a:bodyPr anchorCtr="0" anchor="t" bIns="0" lIns="0" spcFirstLastPara="1" rIns="0" wrap="square" tIns="0">
            <a:normAutofit/>
          </a:bodyPr>
          <a:lstStyle>
            <a:lvl1pPr lvl="0" algn="r">
              <a:spcBef>
                <a:spcPts val="0"/>
              </a:spcBef>
              <a:spcAft>
                <a:spcPts val="0"/>
              </a:spcAft>
              <a:buClr>
                <a:schemeClr val="dk1"/>
              </a:buClr>
              <a:buSzPts val="800"/>
              <a:buFont typeface="Hanken Grotesk"/>
              <a:buNone/>
              <a:defRPr b="1" sz="800"/>
            </a:lvl1pPr>
            <a:lvl2pPr lvl="1">
              <a:spcBef>
                <a:spcPts val="0"/>
              </a:spcBef>
              <a:spcAft>
                <a:spcPts val="0"/>
              </a:spcAft>
              <a:buSzPts val="800"/>
              <a:buFont typeface="Hanken Grotesk"/>
              <a:buNone/>
              <a:defRPr b="1" sz="800"/>
            </a:lvl2pPr>
            <a:lvl3pPr lvl="2">
              <a:spcBef>
                <a:spcPts val="0"/>
              </a:spcBef>
              <a:spcAft>
                <a:spcPts val="0"/>
              </a:spcAft>
              <a:buSzPts val="800"/>
              <a:buFont typeface="Hanken Grotesk"/>
              <a:buNone/>
              <a:defRPr b="1" sz="800"/>
            </a:lvl3pPr>
            <a:lvl4pPr lvl="3">
              <a:spcBef>
                <a:spcPts val="0"/>
              </a:spcBef>
              <a:spcAft>
                <a:spcPts val="0"/>
              </a:spcAft>
              <a:buSzPts val="800"/>
              <a:buFont typeface="Hanken Grotesk"/>
              <a:buNone/>
              <a:defRPr b="1" sz="800"/>
            </a:lvl4pPr>
            <a:lvl5pPr lvl="4">
              <a:spcBef>
                <a:spcPts val="0"/>
              </a:spcBef>
              <a:spcAft>
                <a:spcPts val="0"/>
              </a:spcAft>
              <a:buSzPts val="800"/>
              <a:buFont typeface="Hanken Grotesk"/>
              <a:buNone/>
              <a:defRPr b="1" sz="800"/>
            </a:lvl5pPr>
            <a:lvl6pPr lvl="5">
              <a:spcBef>
                <a:spcPts val="0"/>
              </a:spcBef>
              <a:spcAft>
                <a:spcPts val="0"/>
              </a:spcAft>
              <a:buSzPts val="800"/>
              <a:buFont typeface="Hanken Grotesk"/>
              <a:buNone/>
              <a:defRPr b="1" sz="800"/>
            </a:lvl6pPr>
            <a:lvl7pPr lvl="6">
              <a:spcBef>
                <a:spcPts val="0"/>
              </a:spcBef>
              <a:spcAft>
                <a:spcPts val="0"/>
              </a:spcAft>
              <a:buSzPts val="800"/>
              <a:buFont typeface="Hanken Grotesk"/>
              <a:buNone/>
              <a:defRPr b="1" sz="800"/>
            </a:lvl7pPr>
            <a:lvl8pPr lvl="7">
              <a:spcBef>
                <a:spcPts val="0"/>
              </a:spcBef>
              <a:spcAft>
                <a:spcPts val="0"/>
              </a:spcAft>
              <a:buSzPts val="800"/>
              <a:buFont typeface="Hanken Grotesk"/>
              <a:buNone/>
              <a:defRPr b="1" sz="800"/>
            </a:lvl8pPr>
            <a:lvl9pPr lvl="8">
              <a:spcBef>
                <a:spcPts val="0"/>
              </a:spcBef>
              <a:spcAft>
                <a:spcPts val="0"/>
              </a:spcAft>
              <a:buSzPts val="800"/>
              <a:buFont typeface="Hanken Grotesk"/>
              <a:buNone/>
              <a:defRPr b="1" sz="800"/>
            </a:lvl9pPr>
          </a:lstStyle>
          <a:p/>
        </p:txBody>
      </p:sp>
      <p:sp>
        <p:nvSpPr>
          <p:cNvPr id="415" name="Google Shape;415;p29"/>
          <p:cNvSpPr txBox="1"/>
          <p:nvPr>
            <p:ph idx="8" type="subTitle"/>
          </p:nvPr>
        </p:nvSpPr>
        <p:spPr>
          <a:xfrm>
            <a:off x="286936" y="4047421"/>
            <a:ext cx="632700" cy="191400"/>
          </a:xfrm>
          <a:prstGeom prst="rect">
            <a:avLst/>
          </a:prstGeom>
        </p:spPr>
        <p:txBody>
          <a:bodyPr anchorCtr="0" anchor="t" bIns="0" lIns="0" spcFirstLastPara="1" rIns="0" wrap="square" tIns="0">
            <a:normAutofit/>
          </a:bodyPr>
          <a:lstStyle>
            <a:lvl1pPr lvl="0" algn="r">
              <a:spcBef>
                <a:spcPts val="0"/>
              </a:spcBef>
              <a:spcAft>
                <a:spcPts val="0"/>
              </a:spcAft>
              <a:buClr>
                <a:schemeClr val="dk1"/>
              </a:buClr>
              <a:buSzPts val="800"/>
              <a:buFont typeface="Hanken Grotesk"/>
              <a:buNone/>
              <a:defRPr b="1" sz="800"/>
            </a:lvl1pPr>
            <a:lvl2pPr lvl="1">
              <a:spcBef>
                <a:spcPts val="0"/>
              </a:spcBef>
              <a:spcAft>
                <a:spcPts val="0"/>
              </a:spcAft>
              <a:buSzPts val="800"/>
              <a:buFont typeface="Hanken Grotesk"/>
              <a:buNone/>
              <a:defRPr b="1" sz="800"/>
            </a:lvl2pPr>
            <a:lvl3pPr lvl="2">
              <a:spcBef>
                <a:spcPts val="0"/>
              </a:spcBef>
              <a:spcAft>
                <a:spcPts val="0"/>
              </a:spcAft>
              <a:buSzPts val="800"/>
              <a:buFont typeface="Hanken Grotesk"/>
              <a:buNone/>
              <a:defRPr b="1" sz="800"/>
            </a:lvl3pPr>
            <a:lvl4pPr lvl="3">
              <a:spcBef>
                <a:spcPts val="0"/>
              </a:spcBef>
              <a:spcAft>
                <a:spcPts val="0"/>
              </a:spcAft>
              <a:buSzPts val="800"/>
              <a:buFont typeface="Hanken Grotesk"/>
              <a:buNone/>
              <a:defRPr b="1" sz="800"/>
            </a:lvl4pPr>
            <a:lvl5pPr lvl="4">
              <a:spcBef>
                <a:spcPts val="0"/>
              </a:spcBef>
              <a:spcAft>
                <a:spcPts val="0"/>
              </a:spcAft>
              <a:buSzPts val="800"/>
              <a:buFont typeface="Hanken Grotesk"/>
              <a:buNone/>
              <a:defRPr b="1" sz="800"/>
            </a:lvl5pPr>
            <a:lvl6pPr lvl="5">
              <a:spcBef>
                <a:spcPts val="0"/>
              </a:spcBef>
              <a:spcAft>
                <a:spcPts val="0"/>
              </a:spcAft>
              <a:buSzPts val="800"/>
              <a:buFont typeface="Hanken Grotesk"/>
              <a:buNone/>
              <a:defRPr b="1" sz="800"/>
            </a:lvl6pPr>
            <a:lvl7pPr lvl="6">
              <a:spcBef>
                <a:spcPts val="0"/>
              </a:spcBef>
              <a:spcAft>
                <a:spcPts val="0"/>
              </a:spcAft>
              <a:buSzPts val="800"/>
              <a:buFont typeface="Hanken Grotesk"/>
              <a:buNone/>
              <a:defRPr b="1" sz="800"/>
            </a:lvl7pPr>
            <a:lvl8pPr lvl="7">
              <a:spcBef>
                <a:spcPts val="0"/>
              </a:spcBef>
              <a:spcAft>
                <a:spcPts val="0"/>
              </a:spcAft>
              <a:buSzPts val="800"/>
              <a:buFont typeface="Hanken Grotesk"/>
              <a:buNone/>
              <a:defRPr b="1" sz="800"/>
            </a:lvl8pPr>
            <a:lvl9pPr lvl="8">
              <a:spcBef>
                <a:spcPts val="0"/>
              </a:spcBef>
              <a:spcAft>
                <a:spcPts val="0"/>
              </a:spcAft>
              <a:buSzPts val="800"/>
              <a:buFont typeface="Hanken Grotesk"/>
              <a:buNone/>
              <a:defRPr b="1" sz="800"/>
            </a:lvl9pPr>
          </a:lstStyle>
          <a:p/>
        </p:txBody>
      </p:sp>
      <p:sp>
        <p:nvSpPr>
          <p:cNvPr id="416" name="Google Shape;416;p29"/>
          <p:cNvSpPr txBox="1"/>
          <p:nvPr>
            <p:ph idx="9" type="subTitle"/>
          </p:nvPr>
        </p:nvSpPr>
        <p:spPr>
          <a:xfrm>
            <a:off x="286936" y="2240202"/>
            <a:ext cx="632700" cy="191400"/>
          </a:xfrm>
          <a:prstGeom prst="rect">
            <a:avLst/>
          </a:prstGeom>
        </p:spPr>
        <p:txBody>
          <a:bodyPr anchorCtr="0" anchor="t" bIns="0" lIns="0" spcFirstLastPara="1" rIns="0" wrap="square" tIns="0">
            <a:normAutofit/>
          </a:bodyPr>
          <a:lstStyle>
            <a:lvl1pPr lvl="0" algn="r">
              <a:spcBef>
                <a:spcPts val="0"/>
              </a:spcBef>
              <a:spcAft>
                <a:spcPts val="0"/>
              </a:spcAft>
              <a:buClr>
                <a:schemeClr val="dk1"/>
              </a:buClr>
              <a:buSzPts val="800"/>
              <a:buFont typeface="Hanken Grotesk"/>
              <a:buNone/>
              <a:defRPr b="1" sz="800"/>
            </a:lvl1pPr>
            <a:lvl2pPr lvl="1">
              <a:spcBef>
                <a:spcPts val="0"/>
              </a:spcBef>
              <a:spcAft>
                <a:spcPts val="0"/>
              </a:spcAft>
              <a:buSzPts val="800"/>
              <a:buFont typeface="Hanken Grotesk"/>
              <a:buNone/>
              <a:defRPr b="1" sz="800"/>
            </a:lvl2pPr>
            <a:lvl3pPr lvl="2">
              <a:spcBef>
                <a:spcPts val="0"/>
              </a:spcBef>
              <a:spcAft>
                <a:spcPts val="0"/>
              </a:spcAft>
              <a:buSzPts val="800"/>
              <a:buFont typeface="Hanken Grotesk"/>
              <a:buNone/>
              <a:defRPr b="1" sz="800"/>
            </a:lvl3pPr>
            <a:lvl4pPr lvl="3">
              <a:spcBef>
                <a:spcPts val="0"/>
              </a:spcBef>
              <a:spcAft>
                <a:spcPts val="0"/>
              </a:spcAft>
              <a:buSzPts val="800"/>
              <a:buFont typeface="Hanken Grotesk"/>
              <a:buNone/>
              <a:defRPr b="1" sz="800"/>
            </a:lvl4pPr>
            <a:lvl5pPr lvl="4">
              <a:spcBef>
                <a:spcPts val="0"/>
              </a:spcBef>
              <a:spcAft>
                <a:spcPts val="0"/>
              </a:spcAft>
              <a:buSzPts val="800"/>
              <a:buFont typeface="Hanken Grotesk"/>
              <a:buNone/>
              <a:defRPr b="1" sz="800"/>
            </a:lvl5pPr>
            <a:lvl6pPr lvl="5">
              <a:spcBef>
                <a:spcPts val="0"/>
              </a:spcBef>
              <a:spcAft>
                <a:spcPts val="0"/>
              </a:spcAft>
              <a:buSzPts val="800"/>
              <a:buFont typeface="Hanken Grotesk"/>
              <a:buNone/>
              <a:defRPr b="1" sz="800"/>
            </a:lvl6pPr>
            <a:lvl7pPr lvl="6">
              <a:spcBef>
                <a:spcPts val="0"/>
              </a:spcBef>
              <a:spcAft>
                <a:spcPts val="0"/>
              </a:spcAft>
              <a:buSzPts val="800"/>
              <a:buFont typeface="Hanken Grotesk"/>
              <a:buNone/>
              <a:defRPr b="1" sz="800"/>
            </a:lvl7pPr>
            <a:lvl8pPr lvl="7">
              <a:spcBef>
                <a:spcPts val="0"/>
              </a:spcBef>
              <a:spcAft>
                <a:spcPts val="0"/>
              </a:spcAft>
              <a:buSzPts val="800"/>
              <a:buFont typeface="Hanken Grotesk"/>
              <a:buNone/>
              <a:defRPr b="1" sz="800"/>
            </a:lvl8pPr>
            <a:lvl9pPr lvl="8">
              <a:spcBef>
                <a:spcPts val="0"/>
              </a:spcBef>
              <a:spcAft>
                <a:spcPts val="0"/>
              </a:spcAft>
              <a:buSzPts val="800"/>
              <a:buFont typeface="Hanken Grotesk"/>
              <a:buNone/>
              <a:defRPr b="1" sz="800"/>
            </a:lvl9pPr>
          </a:lstStyle>
          <a:p/>
        </p:txBody>
      </p:sp>
      <p:sp>
        <p:nvSpPr>
          <p:cNvPr id="417" name="Google Shape;417;p29"/>
          <p:cNvSpPr txBox="1"/>
          <p:nvPr>
            <p:ph idx="13" type="subTitle"/>
          </p:nvPr>
        </p:nvSpPr>
        <p:spPr>
          <a:xfrm>
            <a:off x="286936" y="2859829"/>
            <a:ext cx="632700" cy="191400"/>
          </a:xfrm>
          <a:prstGeom prst="rect">
            <a:avLst/>
          </a:prstGeom>
        </p:spPr>
        <p:txBody>
          <a:bodyPr anchorCtr="0" anchor="t" bIns="0" lIns="0" spcFirstLastPara="1" rIns="0" wrap="square" tIns="0">
            <a:normAutofit/>
          </a:bodyPr>
          <a:lstStyle>
            <a:lvl1pPr lvl="0" algn="r">
              <a:spcBef>
                <a:spcPts val="0"/>
              </a:spcBef>
              <a:spcAft>
                <a:spcPts val="0"/>
              </a:spcAft>
              <a:buClr>
                <a:schemeClr val="dk1"/>
              </a:buClr>
              <a:buSzPts val="800"/>
              <a:buFont typeface="Hanken Grotesk"/>
              <a:buNone/>
              <a:defRPr b="1" sz="800"/>
            </a:lvl1pPr>
            <a:lvl2pPr lvl="1">
              <a:spcBef>
                <a:spcPts val="0"/>
              </a:spcBef>
              <a:spcAft>
                <a:spcPts val="0"/>
              </a:spcAft>
              <a:buSzPts val="800"/>
              <a:buFont typeface="Hanken Grotesk"/>
              <a:buNone/>
              <a:defRPr b="1" sz="800"/>
            </a:lvl2pPr>
            <a:lvl3pPr lvl="2">
              <a:spcBef>
                <a:spcPts val="0"/>
              </a:spcBef>
              <a:spcAft>
                <a:spcPts val="0"/>
              </a:spcAft>
              <a:buSzPts val="800"/>
              <a:buFont typeface="Hanken Grotesk"/>
              <a:buNone/>
              <a:defRPr b="1" sz="800"/>
            </a:lvl3pPr>
            <a:lvl4pPr lvl="3">
              <a:spcBef>
                <a:spcPts val="0"/>
              </a:spcBef>
              <a:spcAft>
                <a:spcPts val="0"/>
              </a:spcAft>
              <a:buSzPts val="800"/>
              <a:buFont typeface="Hanken Grotesk"/>
              <a:buNone/>
              <a:defRPr b="1" sz="800"/>
            </a:lvl4pPr>
            <a:lvl5pPr lvl="4">
              <a:spcBef>
                <a:spcPts val="0"/>
              </a:spcBef>
              <a:spcAft>
                <a:spcPts val="0"/>
              </a:spcAft>
              <a:buSzPts val="800"/>
              <a:buFont typeface="Hanken Grotesk"/>
              <a:buNone/>
              <a:defRPr b="1" sz="800"/>
            </a:lvl5pPr>
            <a:lvl6pPr lvl="5">
              <a:spcBef>
                <a:spcPts val="0"/>
              </a:spcBef>
              <a:spcAft>
                <a:spcPts val="0"/>
              </a:spcAft>
              <a:buSzPts val="800"/>
              <a:buFont typeface="Hanken Grotesk"/>
              <a:buNone/>
              <a:defRPr b="1" sz="800"/>
            </a:lvl6pPr>
            <a:lvl7pPr lvl="6">
              <a:spcBef>
                <a:spcPts val="0"/>
              </a:spcBef>
              <a:spcAft>
                <a:spcPts val="0"/>
              </a:spcAft>
              <a:buSzPts val="800"/>
              <a:buFont typeface="Hanken Grotesk"/>
              <a:buNone/>
              <a:defRPr b="1" sz="800"/>
            </a:lvl7pPr>
            <a:lvl8pPr lvl="7">
              <a:spcBef>
                <a:spcPts val="0"/>
              </a:spcBef>
              <a:spcAft>
                <a:spcPts val="0"/>
              </a:spcAft>
              <a:buSzPts val="800"/>
              <a:buFont typeface="Hanken Grotesk"/>
              <a:buNone/>
              <a:defRPr b="1" sz="800"/>
            </a:lvl8pPr>
            <a:lvl9pPr lvl="8">
              <a:spcBef>
                <a:spcPts val="0"/>
              </a:spcBef>
              <a:spcAft>
                <a:spcPts val="0"/>
              </a:spcAft>
              <a:buSzPts val="800"/>
              <a:buFont typeface="Hanken Grotesk"/>
              <a:buNone/>
              <a:defRPr b="1" sz="800"/>
            </a:lvl9pPr>
          </a:lstStyle>
          <a:p/>
        </p:txBody>
      </p:sp>
      <p:sp>
        <p:nvSpPr>
          <p:cNvPr id="418" name="Google Shape;418;p29"/>
          <p:cNvSpPr txBox="1"/>
          <p:nvPr>
            <p:ph idx="14" type="subTitle"/>
          </p:nvPr>
        </p:nvSpPr>
        <p:spPr>
          <a:xfrm>
            <a:off x="286936" y="1641475"/>
            <a:ext cx="632700" cy="191400"/>
          </a:xfrm>
          <a:prstGeom prst="rect">
            <a:avLst/>
          </a:prstGeom>
        </p:spPr>
        <p:txBody>
          <a:bodyPr anchorCtr="0" anchor="t" bIns="0" lIns="0" spcFirstLastPara="1" rIns="0" wrap="square" tIns="0">
            <a:normAutofit/>
          </a:bodyPr>
          <a:lstStyle>
            <a:lvl1pPr lvl="0" algn="r">
              <a:spcBef>
                <a:spcPts val="0"/>
              </a:spcBef>
              <a:spcAft>
                <a:spcPts val="0"/>
              </a:spcAft>
              <a:buClr>
                <a:schemeClr val="dk1"/>
              </a:buClr>
              <a:buSzPts val="800"/>
              <a:buFont typeface="Hanken Grotesk"/>
              <a:buNone/>
              <a:defRPr b="1" sz="800"/>
            </a:lvl1pPr>
            <a:lvl2pPr lvl="1">
              <a:spcBef>
                <a:spcPts val="0"/>
              </a:spcBef>
              <a:spcAft>
                <a:spcPts val="0"/>
              </a:spcAft>
              <a:buSzPts val="800"/>
              <a:buFont typeface="Hanken Grotesk"/>
              <a:buNone/>
              <a:defRPr b="1" sz="800"/>
            </a:lvl2pPr>
            <a:lvl3pPr lvl="2">
              <a:spcBef>
                <a:spcPts val="0"/>
              </a:spcBef>
              <a:spcAft>
                <a:spcPts val="0"/>
              </a:spcAft>
              <a:buSzPts val="800"/>
              <a:buFont typeface="Hanken Grotesk"/>
              <a:buNone/>
              <a:defRPr b="1" sz="800"/>
            </a:lvl3pPr>
            <a:lvl4pPr lvl="3">
              <a:spcBef>
                <a:spcPts val="0"/>
              </a:spcBef>
              <a:spcAft>
                <a:spcPts val="0"/>
              </a:spcAft>
              <a:buSzPts val="800"/>
              <a:buFont typeface="Hanken Grotesk"/>
              <a:buNone/>
              <a:defRPr b="1" sz="800"/>
            </a:lvl4pPr>
            <a:lvl5pPr lvl="4">
              <a:spcBef>
                <a:spcPts val="0"/>
              </a:spcBef>
              <a:spcAft>
                <a:spcPts val="0"/>
              </a:spcAft>
              <a:buSzPts val="800"/>
              <a:buFont typeface="Hanken Grotesk"/>
              <a:buNone/>
              <a:defRPr b="1" sz="800"/>
            </a:lvl5pPr>
            <a:lvl6pPr lvl="5">
              <a:spcBef>
                <a:spcPts val="0"/>
              </a:spcBef>
              <a:spcAft>
                <a:spcPts val="0"/>
              </a:spcAft>
              <a:buSzPts val="800"/>
              <a:buFont typeface="Hanken Grotesk"/>
              <a:buNone/>
              <a:defRPr b="1" sz="800"/>
            </a:lvl6pPr>
            <a:lvl7pPr lvl="6">
              <a:spcBef>
                <a:spcPts val="0"/>
              </a:spcBef>
              <a:spcAft>
                <a:spcPts val="0"/>
              </a:spcAft>
              <a:buSzPts val="800"/>
              <a:buFont typeface="Hanken Grotesk"/>
              <a:buNone/>
              <a:defRPr b="1" sz="800"/>
            </a:lvl7pPr>
            <a:lvl8pPr lvl="7">
              <a:spcBef>
                <a:spcPts val="0"/>
              </a:spcBef>
              <a:spcAft>
                <a:spcPts val="0"/>
              </a:spcAft>
              <a:buSzPts val="800"/>
              <a:buFont typeface="Hanken Grotesk"/>
              <a:buNone/>
              <a:defRPr b="1" sz="800"/>
            </a:lvl8pPr>
            <a:lvl9pPr lvl="8">
              <a:spcBef>
                <a:spcPts val="0"/>
              </a:spcBef>
              <a:spcAft>
                <a:spcPts val="0"/>
              </a:spcAft>
              <a:buSzPts val="800"/>
              <a:buFont typeface="Hanken Grotesk"/>
              <a:buNone/>
              <a:defRPr b="1" sz="8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2">
  <p:cSld name="CUSTOM_7_1_1_1_1_1_1_1_1_1_1_1_1_1_1_1_1_8">
    <p:bg>
      <p:bgPr>
        <a:solidFill>
          <a:schemeClr val="dk2"/>
        </a:solidFill>
      </p:bgPr>
    </p:bg>
    <p:spTree>
      <p:nvGrpSpPr>
        <p:cNvPr id="419" name="Shape 419"/>
        <p:cNvGrpSpPr/>
        <p:nvPr/>
      </p:nvGrpSpPr>
      <p:grpSpPr>
        <a:xfrm>
          <a:off x="0" y="0"/>
          <a:ext cx="0" cy="0"/>
          <a:chOff x="0" y="0"/>
          <a:chExt cx="0" cy="0"/>
        </a:xfrm>
      </p:grpSpPr>
      <p:sp>
        <p:nvSpPr>
          <p:cNvPr id="420" name="Google Shape;420;p30"/>
          <p:cNvSpPr txBox="1"/>
          <p:nvPr>
            <p:ph idx="1" type="body"/>
          </p:nvPr>
        </p:nvSpPr>
        <p:spPr>
          <a:xfrm>
            <a:off x="6832625" y="4360925"/>
            <a:ext cx="2120400" cy="496800"/>
          </a:xfrm>
          <a:prstGeom prst="rect">
            <a:avLst/>
          </a:prstGeom>
        </p:spPr>
        <p:txBody>
          <a:bodyPr anchorCtr="0" anchor="t" bIns="91425" lIns="180000" spcFirstLastPara="1" rIns="180000" wrap="square" tIns="54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21" name="Google Shape;421;p30"/>
          <p:cNvSpPr txBox="1"/>
          <p:nvPr>
            <p:ph idx="2" type="body"/>
          </p:nvPr>
        </p:nvSpPr>
        <p:spPr>
          <a:xfrm>
            <a:off x="4619575" y="4360925"/>
            <a:ext cx="2120400" cy="496800"/>
          </a:xfrm>
          <a:prstGeom prst="rect">
            <a:avLst/>
          </a:prstGeom>
        </p:spPr>
        <p:txBody>
          <a:bodyPr anchorCtr="0" anchor="t" bIns="91425" lIns="180000" spcFirstLastPara="1" rIns="180000" wrap="square" tIns="54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22" name="Google Shape;422;p30"/>
          <p:cNvSpPr txBox="1"/>
          <p:nvPr>
            <p:ph idx="3" type="body"/>
          </p:nvPr>
        </p:nvSpPr>
        <p:spPr>
          <a:xfrm>
            <a:off x="2406525" y="4360925"/>
            <a:ext cx="2120400" cy="496800"/>
          </a:xfrm>
          <a:prstGeom prst="rect">
            <a:avLst/>
          </a:prstGeom>
        </p:spPr>
        <p:txBody>
          <a:bodyPr anchorCtr="0" anchor="t" bIns="91425" lIns="180000" spcFirstLastPara="1" rIns="180000" wrap="square" tIns="54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23" name="Google Shape;423;p30"/>
          <p:cNvSpPr txBox="1"/>
          <p:nvPr>
            <p:ph idx="4" type="body"/>
          </p:nvPr>
        </p:nvSpPr>
        <p:spPr>
          <a:xfrm>
            <a:off x="193475" y="4360925"/>
            <a:ext cx="2120400" cy="496800"/>
          </a:xfrm>
          <a:prstGeom prst="rect">
            <a:avLst/>
          </a:prstGeom>
        </p:spPr>
        <p:txBody>
          <a:bodyPr anchorCtr="0" anchor="t" bIns="91425" lIns="180000" spcFirstLastPara="1" rIns="180000" wrap="square" tIns="54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24" name="Google Shape;424;p30"/>
          <p:cNvSpPr txBox="1"/>
          <p:nvPr>
            <p:ph idx="5" type="body"/>
          </p:nvPr>
        </p:nvSpPr>
        <p:spPr>
          <a:xfrm>
            <a:off x="6831375" y="2557613"/>
            <a:ext cx="2120400" cy="496800"/>
          </a:xfrm>
          <a:prstGeom prst="rect">
            <a:avLst/>
          </a:prstGeom>
        </p:spPr>
        <p:txBody>
          <a:bodyPr anchorCtr="0" anchor="t" bIns="91425" lIns="180000" spcFirstLastPara="1" rIns="180000" wrap="square" tIns="54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25" name="Google Shape;425;p30"/>
          <p:cNvSpPr txBox="1"/>
          <p:nvPr>
            <p:ph idx="6" type="body"/>
          </p:nvPr>
        </p:nvSpPr>
        <p:spPr>
          <a:xfrm>
            <a:off x="4618325" y="2557613"/>
            <a:ext cx="2120400" cy="496800"/>
          </a:xfrm>
          <a:prstGeom prst="rect">
            <a:avLst/>
          </a:prstGeom>
        </p:spPr>
        <p:txBody>
          <a:bodyPr anchorCtr="0" anchor="t" bIns="91425" lIns="180000" spcFirstLastPara="1" rIns="180000" wrap="square" tIns="54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26" name="Google Shape;426;p30"/>
          <p:cNvSpPr txBox="1"/>
          <p:nvPr>
            <p:ph idx="7" type="body"/>
          </p:nvPr>
        </p:nvSpPr>
        <p:spPr>
          <a:xfrm>
            <a:off x="2405275" y="2557613"/>
            <a:ext cx="2120400" cy="496800"/>
          </a:xfrm>
          <a:prstGeom prst="rect">
            <a:avLst/>
          </a:prstGeom>
        </p:spPr>
        <p:txBody>
          <a:bodyPr anchorCtr="0" anchor="t" bIns="91425" lIns="180000" spcFirstLastPara="1" rIns="180000" wrap="square" tIns="54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27" name="Google Shape;427;p30"/>
          <p:cNvSpPr txBox="1"/>
          <p:nvPr>
            <p:ph idx="8" type="body"/>
          </p:nvPr>
        </p:nvSpPr>
        <p:spPr>
          <a:xfrm>
            <a:off x="192225" y="2557613"/>
            <a:ext cx="2120400" cy="496800"/>
          </a:xfrm>
          <a:prstGeom prst="rect">
            <a:avLst/>
          </a:prstGeom>
        </p:spPr>
        <p:txBody>
          <a:bodyPr anchorCtr="0" anchor="t" bIns="91425" lIns="180000" spcFirstLastPara="1" rIns="180000" wrap="square" tIns="54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28" name="Google Shape;428;p30"/>
          <p:cNvSpPr txBox="1"/>
          <p:nvPr>
            <p:ph type="title"/>
          </p:nvPr>
        </p:nvSpPr>
        <p:spPr>
          <a:xfrm>
            <a:off x="594025" y="539600"/>
            <a:ext cx="7196700" cy="5760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4000"/>
            </a:lvl1pPr>
            <a:lvl2pPr lvl="1">
              <a:lnSpc>
                <a:spcPct val="115000"/>
              </a:lnSpc>
              <a:spcBef>
                <a:spcPts val="0"/>
              </a:spcBef>
              <a:spcAft>
                <a:spcPts val="0"/>
              </a:spcAft>
              <a:buSzPts val="2800"/>
              <a:buNone/>
              <a:defRPr sz="4000"/>
            </a:lvl2pPr>
            <a:lvl3pPr lvl="2">
              <a:lnSpc>
                <a:spcPct val="115000"/>
              </a:lnSpc>
              <a:spcBef>
                <a:spcPts val="0"/>
              </a:spcBef>
              <a:spcAft>
                <a:spcPts val="0"/>
              </a:spcAft>
              <a:buSzPts val="2800"/>
              <a:buNone/>
              <a:defRPr sz="4000"/>
            </a:lvl3pPr>
            <a:lvl4pPr lvl="3">
              <a:lnSpc>
                <a:spcPct val="115000"/>
              </a:lnSpc>
              <a:spcBef>
                <a:spcPts val="0"/>
              </a:spcBef>
              <a:spcAft>
                <a:spcPts val="0"/>
              </a:spcAft>
              <a:buSzPts val="2800"/>
              <a:buNone/>
              <a:defRPr sz="4000"/>
            </a:lvl4pPr>
            <a:lvl5pPr lvl="4">
              <a:lnSpc>
                <a:spcPct val="115000"/>
              </a:lnSpc>
              <a:spcBef>
                <a:spcPts val="0"/>
              </a:spcBef>
              <a:spcAft>
                <a:spcPts val="0"/>
              </a:spcAft>
              <a:buSzPts val="2800"/>
              <a:buNone/>
              <a:defRPr sz="4000"/>
            </a:lvl5pPr>
            <a:lvl6pPr lvl="5">
              <a:lnSpc>
                <a:spcPct val="115000"/>
              </a:lnSpc>
              <a:spcBef>
                <a:spcPts val="0"/>
              </a:spcBef>
              <a:spcAft>
                <a:spcPts val="0"/>
              </a:spcAft>
              <a:buSzPts val="2800"/>
              <a:buNone/>
              <a:defRPr sz="4000"/>
            </a:lvl6pPr>
            <a:lvl7pPr lvl="6">
              <a:lnSpc>
                <a:spcPct val="115000"/>
              </a:lnSpc>
              <a:spcBef>
                <a:spcPts val="0"/>
              </a:spcBef>
              <a:spcAft>
                <a:spcPts val="0"/>
              </a:spcAft>
              <a:buSzPts val="2800"/>
              <a:buNone/>
              <a:defRPr sz="4000"/>
            </a:lvl7pPr>
            <a:lvl8pPr lvl="7">
              <a:lnSpc>
                <a:spcPct val="115000"/>
              </a:lnSpc>
              <a:spcBef>
                <a:spcPts val="0"/>
              </a:spcBef>
              <a:spcAft>
                <a:spcPts val="0"/>
              </a:spcAft>
              <a:buSzPts val="2800"/>
              <a:buNone/>
              <a:defRPr sz="4000"/>
            </a:lvl8pPr>
            <a:lvl9pPr lvl="8">
              <a:lnSpc>
                <a:spcPct val="115000"/>
              </a:lnSpc>
              <a:spcBef>
                <a:spcPts val="0"/>
              </a:spcBef>
              <a:spcAft>
                <a:spcPts val="0"/>
              </a:spcAft>
              <a:buSzPts val="2800"/>
              <a:buNone/>
              <a:defRPr sz="4000"/>
            </a:lvl9pPr>
          </a:lstStyle>
          <a:p/>
        </p:txBody>
      </p:sp>
      <p:sp>
        <p:nvSpPr>
          <p:cNvPr id="429" name="Google Shape;429;p30"/>
          <p:cNvSpPr txBox="1"/>
          <p:nvPr>
            <p:ph idx="9" type="subTitle"/>
          </p:nvPr>
        </p:nvSpPr>
        <p:spPr>
          <a:xfrm>
            <a:off x="594025" y="184700"/>
            <a:ext cx="3696300" cy="153900"/>
          </a:xfrm>
          <a:prstGeom prst="rect">
            <a:avLst/>
          </a:prstGeom>
        </p:spPr>
        <p:txBody>
          <a:bodyPr anchorCtr="0" anchor="ctr" bIns="0" lIns="0" spcFirstLastPara="1" rIns="0" wrap="square" tIns="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200"/>
            </a:lvl2pPr>
            <a:lvl3pPr lvl="2">
              <a:spcBef>
                <a:spcPts val="0"/>
              </a:spcBef>
              <a:spcAft>
                <a:spcPts val="0"/>
              </a:spcAft>
              <a:buClr>
                <a:schemeClr val="dk1"/>
              </a:buClr>
              <a:buSzPts val="1200"/>
              <a:buNone/>
              <a:defRPr sz="1200"/>
            </a:lvl3pPr>
            <a:lvl4pPr lvl="3">
              <a:spcBef>
                <a:spcPts val="0"/>
              </a:spcBef>
              <a:spcAft>
                <a:spcPts val="0"/>
              </a:spcAft>
              <a:buClr>
                <a:schemeClr val="dk1"/>
              </a:buClr>
              <a:buSzPts val="1200"/>
              <a:buNone/>
              <a:defRPr sz="1200"/>
            </a:lvl4pPr>
            <a:lvl5pPr lvl="4">
              <a:spcBef>
                <a:spcPts val="0"/>
              </a:spcBef>
              <a:spcAft>
                <a:spcPts val="0"/>
              </a:spcAft>
              <a:buClr>
                <a:schemeClr val="dk1"/>
              </a:buClr>
              <a:buSzPts val="1200"/>
              <a:buNone/>
              <a:defRPr sz="1200"/>
            </a:lvl5pPr>
            <a:lvl6pPr lvl="5">
              <a:spcBef>
                <a:spcPts val="0"/>
              </a:spcBef>
              <a:spcAft>
                <a:spcPts val="0"/>
              </a:spcAft>
              <a:buClr>
                <a:schemeClr val="dk1"/>
              </a:buClr>
              <a:buSzPts val="1200"/>
              <a:buNone/>
              <a:defRPr sz="1200"/>
            </a:lvl6pPr>
            <a:lvl7pPr lvl="6">
              <a:spcBef>
                <a:spcPts val="0"/>
              </a:spcBef>
              <a:spcAft>
                <a:spcPts val="0"/>
              </a:spcAft>
              <a:buClr>
                <a:schemeClr val="dk1"/>
              </a:buClr>
              <a:buSzPts val="1200"/>
              <a:buNone/>
              <a:defRPr sz="1200"/>
            </a:lvl7pPr>
            <a:lvl8pPr lvl="7">
              <a:spcBef>
                <a:spcPts val="0"/>
              </a:spcBef>
              <a:spcAft>
                <a:spcPts val="0"/>
              </a:spcAft>
              <a:buClr>
                <a:schemeClr val="dk1"/>
              </a:buClr>
              <a:buSzPts val="1200"/>
              <a:buNone/>
              <a:defRPr sz="1200"/>
            </a:lvl8pPr>
            <a:lvl9pPr lvl="8">
              <a:spcBef>
                <a:spcPts val="0"/>
              </a:spcBef>
              <a:spcAft>
                <a:spcPts val="0"/>
              </a:spcAft>
              <a:buClr>
                <a:schemeClr val="dk1"/>
              </a:buClr>
              <a:buSzPts val="1200"/>
              <a:buNone/>
              <a:defRPr sz="1200"/>
            </a:lvl9pPr>
          </a:lstStyle>
          <a:p/>
        </p:txBody>
      </p:sp>
      <p:sp>
        <p:nvSpPr>
          <p:cNvPr id="430" name="Google Shape;430;p30"/>
          <p:cNvSpPr txBox="1"/>
          <p:nvPr>
            <p:ph idx="13" type="title"/>
          </p:nvPr>
        </p:nvSpPr>
        <p:spPr>
          <a:xfrm>
            <a:off x="6996850" y="1364806"/>
            <a:ext cx="1839600" cy="770400"/>
          </a:xfrm>
          <a:prstGeom prst="rect">
            <a:avLst/>
          </a:prstGeom>
        </p:spPr>
        <p:txBody>
          <a:bodyPr anchorCtr="0" anchor="t" bIns="0" lIns="0" spcFirstLastPara="1" rIns="0" wrap="square" tIns="0">
            <a:normAutofit/>
          </a:bodyPr>
          <a:lstStyle>
            <a:lvl1pPr lvl="0">
              <a:spcBef>
                <a:spcPts val="0"/>
              </a:spcBef>
              <a:spcAft>
                <a:spcPts val="0"/>
              </a:spcAft>
              <a:buSzPts val="5000"/>
              <a:buFont typeface="Hanken Grotesk Light"/>
              <a:buNone/>
              <a:defRPr sz="5000">
                <a:latin typeface="Hanken Grotesk Light"/>
                <a:ea typeface="Hanken Grotesk Light"/>
                <a:cs typeface="Hanken Grotesk Light"/>
                <a:sym typeface="Hanken Grotesk Light"/>
              </a:defRPr>
            </a:lvl1pPr>
            <a:lvl2pPr lvl="1">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2pPr>
            <a:lvl3pPr lvl="2">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3pPr>
            <a:lvl4pPr lvl="3">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4pPr>
            <a:lvl5pPr lvl="4">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5pPr>
            <a:lvl6pPr lvl="5">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6pPr>
            <a:lvl7pPr lvl="6">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7pPr>
            <a:lvl8pPr lvl="7">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8pPr>
            <a:lvl9pPr lvl="8">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9pPr>
          </a:lstStyle>
          <a:p/>
        </p:txBody>
      </p:sp>
      <p:sp>
        <p:nvSpPr>
          <p:cNvPr id="431" name="Google Shape;431;p30"/>
          <p:cNvSpPr txBox="1"/>
          <p:nvPr>
            <p:ph idx="14" type="title"/>
          </p:nvPr>
        </p:nvSpPr>
        <p:spPr>
          <a:xfrm>
            <a:off x="4783238" y="1364806"/>
            <a:ext cx="1839600" cy="770400"/>
          </a:xfrm>
          <a:prstGeom prst="rect">
            <a:avLst/>
          </a:prstGeom>
        </p:spPr>
        <p:txBody>
          <a:bodyPr anchorCtr="0" anchor="t" bIns="0" lIns="0" spcFirstLastPara="1" rIns="0" wrap="square" tIns="0">
            <a:normAutofit/>
          </a:bodyPr>
          <a:lstStyle>
            <a:lvl1pPr lvl="0">
              <a:spcBef>
                <a:spcPts val="0"/>
              </a:spcBef>
              <a:spcAft>
                <a:spcPts val="0"/>
              </a:spcAft>
              <a:buSzPts val="5000"/>
              <a:buFont typeface="Hanken Grotesk Light"/>
              <a:buNone/>
              <a:defRPr sz="5000">
                <a:latin typeface="Hanken Grotesk Light"/>
                <a:ea typeface="Hanken Grotesk Light"/>
                <a:cs typeface="Hanken Grotesk Light"/>
                <a:sym typeface="Hanken Grotesk Light"/>
              </a:defRPr>
            </a:lvl1pPr>
            <a:lvl2pPr lvl="1">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2pPr>
            <a:lvl3pPr lvl="2">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3pPr>
            <a:lvl4pPr lvl="3">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4pPr>
            <a:lvl5pPr lvl="4">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5pPr>
            <a:lvl6pPr lvl="5">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6pPr>
            <a:lvl7pPr lvl="6">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7pPr>
            <a:lvl8pPr lvl="7">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8pPr>
            <a:lvl9pPr lvl="8">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9pPr>
          </a:lstStyle>
          <a:p/>
        </p:txBody>
      </p:sp>
      <p:sp>
        <p:nvSpPr>
          <p:cNvPr id="432" name="Google Shape;432;p30"/>
          <p:cNvSpPr txBox="1"/>
          <p:nvPr>
            <p:ph idx="15" type="title"/>
          </p:nvPr>
        </p:nvSpPr>
        <p:spPr>
          <a:xfrm>
            <a:off x="2546913" y="1364806"/>
            <a:ext cx="1839600" cy="770400"/>
          </a:xfrm>
          <a:prstGeom prst="rect">
            <a:avLst/>
          </a:prstGeom>
        </p:spPr>
        <p:txBody>
          <a:bodyPr anchorCtr="0" anchor="t" bIns="0" lIns="0" spcFirstLastPara="1" rIns="0" wrap="square" tIns="0">
            <a:normAutofit/>
          </a:bodyPr>
          <a:lstStyle>
            <a:lvl1pPr lvl="0">
              <a:spcBef>
                <a:spcPts val="0"/>
              </a:spcBef>
              <a:spcAft>
                <a:spcPts val="0"/>
              </a:spcAft>
              <a:buSzPts val="5000"/>
              <a:buFont typeface="Hanken Grotesk Light"/>
              <a:buNone/>
              <a:defRPr sz="5000">
                <a:latin typeface="Hanken Grotesk Light"/>
                <a:ea typeface="Hanken Grotesk Light"/>
                <a:cs typeface="Hanken Grotesk Light"/>
                <a:sym typeface="Hanken Grotesk Light"/>
              </a:defRPr>
            </a:lvl1pPr>
            <a:lvl2pPr lvl="1">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2pPr>
            <a:lvl3pPr lvl="2">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3pPr>
            <a:lvl4pPr lvl="3">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4pPr>
            <a:lvl5pPr lvl="4">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5pPr>
            <a:lvl6pPr lvl="5">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6pPr>
            <a:lvl7pPr lvl="6">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7pPr>
            <a:lvl8pPr lvl="7">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8pPr>
            <a:lvl9pPr lvl="8">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9pPr>
          </a:lstStyle>
          <a:p/>
        </p:txBody>
      </p:sp>
      <p:sp>
        <p:nvSpPr>
          <p:cNvPr id="433" name="Google Shape;433;p30"/>
          <p:cNvSpPr txBox="1"/>
          <p:nvPr>
            <p:ph idx="16" type="title"/>
          </p:nvPr>
        </p:nvSpPr>
        <p:spPr>
          <a:xfrm>
            <a:off x="355638" y="1365769"/>
            <a:ext cx="1839600" cy="770400"/>
          </a:xfrm>
          <a:prstGeom prst="rect">
            <a:avLst/>
          </a:prstGeom>
        </p:spPr>
        <p:txBody>
          <a:bodyPr anchorCtr="0" anchor="t" bIns="0" lIns="0" spcFirstLastPara="1" rIns="0" wrap="square" tIns="0">
            <a:normAutofit/>
          </a:bodyPr>
          <a:lstStyle>
            <a:lvl1pPr lvl="0">
              <a:spcBef>
                <a:spcPts val="0"/>
              </a:spcBef>
              <a:spcAft>
                <a:spcPts val="0"/>
              </a:spcAft>
              <a:buSzPts val="5000"/>
              <a:buFont typeface="Hanken Grotesk Light"/>
              <a:buNone/>
              <a:defRPr sz="5000">
                <a:latin typeface="Hanken Grotesk Light"/>
                <a:ea typeface="Hanken Grotesk Light"/>
                <a:cs typeface="Hanken Grotesk Light"/>
                <a:sym typeface="Hanken Grotesk Light"/>
              </a:defRPr>
            </a:lvl1pPr>
            <a:lvl2pPr lvl="1">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2pPr>
            <a:lvl3pPr lvl="2">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3pPr>
            <a:lvl4pPr lvl="3">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4pPr>
            <a:lvl5pPr lvl="4">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5pPr>
            <a:lvl6pPr lvl="5">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6pPr>
            <a:lvl7pPr lvl="6">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7pPr>
            <a:lvl8pPr lvl="7">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8pPr>
            <a:lvl9pPr lvl="8">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9pPr>
          </a:lstStyle>
          <a:p/>
        </p:txBody>
      </p:sp>
      <p:sp>
        <p:nvSpPr>
          <p:cNvPr id="434" name="Google Shape;434;p30"/>
          <p:cNvSpPr txBox="1"/>
          <p:nvPr>
            <p:ph idx="17" type="title"/>
          </p:nvPr>
        </p:nvSpPr>
        <p:spPr>
          <a:xfrm>
            <a:off x="7002200" y="3163356"/>
            <a:ext cx="1839600" cy="770400"/>
          </a:xfrm>
          <a:prstGeom prst="rect">
            <a:avLst/>
          </a:prstGeom>
        </p:spPr>
        <p:txBody>
          <a:bodyPr anchorCtr="0" anchor="t" bIns="0" lIns="0" spcFirstLastPara="1" rIns="0" wrap="square" tIns="0">
            <a:normAutofit/>
          </a:bodyPr>
          <a:lstStyle>
            <a:lvl1pPr lvl="0">
              <a:spcBef>
                <a:spcPts val="0"/>
              </a:spcBef>
              <a:spcAft>
                <a:spcPts val="0"/>
              </a:spcAft>
              <a:buSzPts val="5000"/>
              <a:buFont typeface="Hanken Grotesk Light"/>
              <a:buNone/>
              <a:defRPr sz="5000">
                <a:latin typeface="Hanken Grotesk Light"/>
                <a:ea typeface="Hanken Grotesk Light"/>
                <a:cs typeface="Hanken Grotesk Light"/>
                <a:sym typeface="Hanken Grotesk Light"/>
              </a:defRPr>
            </a:lvl1pPr>
            <a:lvl2pPr lvl="1">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2pPr>
            <a:lvl3pPr lvl="2">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3pPr>
            <a:lvl4pPr lvl="3">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4pPr>
            <a:lvl5pPr lvl="4">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5pPr>
            <a:lvl6pPr lvl="5">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6pPr>
            <a:lvl7pPr lvl="6">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7pPr>
            <a:lvl8pPr lvl="7">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8pPr>
            <a:lvl9pPr lvl="8">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9pPr>
          </a:lstStyle>
          <a:p/>
        </p:txBody>
      </p:sp>
      <p:sp>
        <p:nvSpPr>
          <p:cNvPr id="435" name="Google Shape;435;p30"/>
          <p:cNvSpPr txBox="1"/>
          <p:nvPr>
            <p:ph idx="18" type="title"/>
          </p:nvPr>
        </p:nvSpPr>
        <p:spPr>
          <a:xfrm>
            <a:off x="4788588" y="3163356"/>
            <a:ext cx="1839600" cy="770400"/>
          </a:xfrm>
          <a:prstGeom prst="rect">
            <a:avLst/>
          </a:prstGeom>
        </p:spPr>
        <p:txBody>
          <a:bodyPr anchorCtr="0" anchor="t" bIns="0" lIns="0" spcFirstLastPara="1" rIns="0" wrap="square" tIns="0">
            <a:normAutofit/>
          </a:bodyPr>
          <a:lstStyle>
            <a:lvl1pPr lvl="0">
              <a:spcBef>
                <a:spcPts val="0"/>
              </a:spcBef>
              <a:spcAft>
                <a:spcPts val="0"/>
              </a:spcAft>
              <a:buSzPts val="5000"/>
              <a:buFont typeface="Hanken Grotesk Light"/>
              <a:buNone/>
              <a:defRPr sz="5000">
                <a:latin typeface="Hanken Grotesk Light"/>
                <a:ea typeface="Hanken Grotesk Light"/>
                <a:cs typeface="Hanken Grotesk Light"/>
                <a:sym typeface="Hanken Grotesk Light"/>
              </a:defRPr>
            </a:lvl1pPr>
            <a:lvl2pPr lvl="1">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2pPr>
            <a:lvl3pPr lvl="2">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3pPr>
            <a:lvl4pPr lvl="3">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4pPr>
            <a:lvl5pPr lvl="4">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5pPr>
            <a:lvl6pPr lvl="5">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6pPr>
            <a:lvl7pPr lvl="6">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7pPr>
            <a:lvl8pPr lvl="7">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8pPr>
            <a:lvl9pPr lvl="8">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9pPr>
          </a:lstStyle>
          <a:p/>
        </p:txBody>
      </p:sp>
      <p:sp>
        <p:nvSpPr>
          <p:cNvPr id="436" name="Google Shape;436;p30"/>
          <p:cNvSpPr txBox="1"/>
          <p:nvPr>
            <p:ph idx="19" type="title"/>
          </p:nvPr>
        </p:nvSpPr>
        <p:spPr>
          <a:xfrm>
            <a:off x="2552263" y="3163356"/>
            <a:ext cx="1839600" cy="770400"/>
          </a:xfrm>
          <a:prstGeom prst="rect">
            <a:avLst/>
          </a:prstGeom>
        </p:spPr>
        <p:txBody>
          <a:bodyPr anchorCtr="0" anchor="t" bIns="0" lIns="0" spcFirstLastPara="1" rIns="0" wrap="square" tIns="0">
            <a:normAutofit/>
          </a:bodyPr>
          <a:lstStyle>
            <a:lvl1pPr lvl="0">
              <a:spcBef>
                <a:spcPts val="0"/>
              </a:spcBef>
              <a:spcAft>
                <a:spcPts val="0"/>
              </a:spcAft>
              <a:buSzPts val="5000"/>
              <a:buFont typeface="Hanken Grotesk Light"/>
              <a:buNone/>
              <a:defRPr sz="5000">
                <a:latin typeface="Hanken Grotesk Light"/>
                <a:ea typeface="Hanken Grotesk Light"/>
                <a:cs typeface="Hanken Grotesk Light"/>
                <a:sym typeface="Hanken Grotesk Light"/>
              </a:defRPr>
            </a:lvl1pPr>
            <a:lvl2pPr lvl="1">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2pPr>
            <a:lvl3pPr lvl="2">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3pPr>
            <a:lvl4pPr lvl="3">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4pPr>
            <a:lvl5pPr lvl="4">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5pPr>
            <a:lvl6pPr lvl="5">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6pPr>
            <a:lvl7pPr lvl="6">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7pPr>
            <a:lvl8pPr lvl="7">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8pPr>
            <a:lvl9pPr lvl="8">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9pPr>
          </a:lstStyle>
          <a:p/>
        </p:txBody>
      </p:sp>
      <p:sp>
        <p:nvSpPr>
          <p:cNvPr id="437" name="Google Shape;437;p30"/>
          <p:cNvSpPr txBox="1"/>
          <p:nvPr>
            <p:ph idx="20" type="title"/>
          </p:nvPr>
        </p:nvSpPr>
        <p:spPr>
          <a:xfrm>
            <a:off x="360988" y="3164319"/>
            <a:ext cx="1839600" cy="770400"/>
          </a:xfrm>
          <a:prstGeom prst="rect">
            <a:avLst/>
          </a:prstGeom>
        </p:spPr>
        <p:txBody>
          <a:bodyPr anchorCtr="0" anchor="t" bIns="0" lIns="0" spcFirstLastPara="1" rIns="0" wrap="square" tIns="0">
            <a:normAutofit/>
          </a:bodyPr>
          <a:lstStyle>
            <a:lvl1pPr lvl="0">
              <a:spcBef>
                <a:spcPts val="0"/>
              </a:spcBef>
              <a:spcAft>
                <a:spcPts val="0"/>
              </a:spcAft>
              <a:buSzPts val="5000"/>
              <a:buFont typeface="Hanken Grotesk Light"/>
              <a:buNone/>
              <a:defRPr sz="5000">
                <a:latin typeface="Hanken Grotesk Light"/>
                <a:ea typeface="Hanken Grotesk Light"/>
                <a:cs typeface="Hanken Grotesk Light"/>
                <a:sym typeface="Hanken Grotesk Light"/>
              </a:defRPr>
            </a:lvl1pPr>
            <a:lvl2pPr lvl="1">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2pPr>
            <a:lvl3pPr lvl="2">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3pPr>
            <a:lvl4pPr lvl="3">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4pPr>
            <a:lvl5pPr lvl="4">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5pPr>
            <a:lvl6pPr lvl="5">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6pPr>
            <a:lvl7pPr lvl="6">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7pPr>
            <a:lvl8pPr lvl="7">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8pPr>
            <a:lvl9pPr lvl="8">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3">
  <p:cSld name="CUSTOM_7_1_1_1_1_1_1_1_1_1_1_1_1_1_1_1_1_7_1">
    <p:spTree>
      <p:nvGrpSpPr>
        <p:cNvPr id="438" name="Shape 438"/>
        <p:cNvGrpSpPr/>
        <p:nvPr/>
      </p:nvGrpSpPr>
      <p:grpSpPr>
        <a:xfrm>
          <a:off x="0" y="0"/>
          <a:ext cx="0" cy="0"/>
          <a:chOff x="0" y="0"/>
          <a:chExt cx="0" cy="0"/>
        </a:xfrm>
      </p:grpSpPr>
      <p:sp>
        <p:nvSpPr>
          <p:cNvPr id="439" name="Google Shape;439;p31"/>
          <p:cNvSpPr txBox="1"/>
          <p:nvPr>
            <p:ph idx="1" type="subTitle"/>
          </p:nvPr>
        </p:nvSpPr>
        <p:spPr>
          <a:xfrm>
            <a:off x="594025" y="184700"/>
            <a:ext cx="3696300" cy="153900"/>
          </a:xfrm>
          <a:prstGeom prst="rect">
            <a:avLst/>
          </a:prstGeom>
        </p:spPr>
        <p:txBody>
          <a:bodyPr anchorCtr="0" anchor="ctr" bIns="0" lIns="0" spcFirstLastPara="1" rIns="0" wrap="square" tIns="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200"/>
            </a:lvl2pPr>
            <a:lvl3pPr lvl="2">
              <a:spcBef>
                <a:spcPts val="0"/>
              </a:spcBef>
              <a:spcAft>
                <a:spcPts val="0"/>
              </a:spcAft>
              <a:buClr>
                <a:schemeClr val="dk1"/>
              </a:buClr>
              <a:buSzPts val="1200"/>
              <a:buNone/>
              <a:defRPr sz="1200"/>
            </a:lvl3pPr>
            <a:lvl4pPr lvl="3">
              <a:spcBef>
                <a:spcPts val="0"/>
              </a:spcBef>
              <a:spcAft>
                <a:spcPts val="0"/>
              </a:spcAft>
              <a:buClr>
                <a:schemeClr val="dk1"/>
              </a:buClr>
              <a:buSzPts val="1200"/>
              <a:buNone/>
              <a:defRPr sz="1200"/>
            </a:lvl4pPr>
            <a:lvl5pPr lvl="4">
              <a:spcBef>
                <a:spcPts val="0"/>
              </a:spcBef>
              <a:spcAft>
                <a:spcPts val="0"/>
              </a:spcAft>
              <a:buClr>
                <a:schemeClr val="dk1"/>
              </a:buClr>
              <a:buSzPts val="1200"/>
              <a:buNone/>
              <a:defRPr sz="1200"/>
            </a:lvl5pPr>
            <a:lvl6pPr lvl="5">
              <a:spcBef>
                <a:spcPts val="0"/>
              </a:spcBef>
              <a:spcAft>
                <a:spcPts val="0"/>
              </a:spcAft>
              <a:buClr>
                <a:schemeClr val="dk1"/>
              </a:buClr>
              <a:buSzPts val="1200"/>
              <a:buNone/>
              <a:defRPr sz="1200"/>
            </a:lvl6pPr>
            <a:lvl7pPr lvl="6">
              <a:spcBef>
                <a:spcPts val="0"/>
              </a:spcBef>
              <a:spcAft>
                <a:spcPts val="0"/>
              </a:spcAft>
              <a:buClr>
                <a:schemeClr val="dk1"/>
              </a:buClr>
              <a:buSzPts val="1200"/>
              <a:buNone/>
              <a:defRPr sz="1200"/>
            </a:lvl7pPr>
            <a:lvl8pPr lvl="7">
              <a:spcBef>
                <a:spcPts val="0"/>
              </a:spcBef>
              <a:spcAft>
                <a:spcPts val="0"/>
              </a:spcAft>
              <a:buClr>
                <a:schemeClr val="dk1"/>
              </a:buClr>
              <a:buSzPts val="1200"/>
              <a:buNone/>
              <a:defRPr sz="1200"/>
            </a:lvl8pPr>
            <a:lvl9pPr lvl="8">
              <a:spcBef>
                <a:spcPts val="0"/>
              </a:spcBef>
              <a:spcAft>
                <a:spcPts val="0"/>
              </a:spcAft>
              <a:buClr>
                <a:schemeClr val="dk1"/>
              </a:buClr>
              <a:buSzPts val="1200"/>
              <a:buNone/>
              <a:defRPr sz="1200"/>
            </a:lvl9pPr>
          </a:lstStyle>
          <a:p/>
        </p:txBody>
      </p:sp>
      <p:sp>
        <p:nvSpPr>
          <p:cNvPr id="440" name="Google Shape;440;p31"/>
          <p:cNvSpPr txBox="1"/>
          <p:nvPr>
            <p:ph type="title"/>
          </p:nvPr>
        </p:nvSpPr>
        <p:spPr>
          <a:xfrm>
            <a:off x="594025" y="539600"/>
            <a:ext cx="7196700" cy="5760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4000"/>
            </a:lvl1pPr>
            <a:lvl2pPr lvl="1">
              <a:lnSpc>
                <a:spcPct val="115000"/>
              </a:lnSpc>
              <a:spcBef>
                <a:spcPts val="0"/>
              </a:spcBef>
              <a:spcAft>
                <a:spcPts val="0"/>
              </a:spcAft>
              <a:buSzPts val="2800"/>
              <a:buNone/>
              <a:defRPr sz="4000"/>
            </a:lvl2pPr>
            <a:lvl3pPr lvl="2">
              <a:lnSpc>
                <a:spcPct val="115000"/>
              </a:lnSpc>
              <a:spcBef>
                <a:spcPts val="0"/>
              </a:spcBef>
              <a:spcAft>
                <a:spcPts val="0"/>
              </a:spcAft>
              <a:buSzPts val="2800"/>
              <a:buNone/>
              <a:defRPr sz="4000"/>
            </a:lvl3pPr>
            <a:lvl4pPr lvl="3">
              <a:lnSpc>
                <a:spcPct val="115000"/>
              </a:lnSpc>
              <a:spcBef>
                <a:spcPts val="0"/>
              </a:spcBef>
              <a:spcAft>
                <a:spcPts val="0"/>
              </a:spcAft>
              <a:buSzPts val="2800"/>
              <a:buNone/>
              <a:defRPr sz="4000"/>
            </a:lvl4pPr>
            <a:lvl5pPr lvl="4">
              <a:lnSpc>
                <a:spcPct val="115000"/>
              </a:lnSpc>
              <a:spcBef>
                <a:spcPts val="0"/>
              </a:spcBef>
              <a:spcAft>
                <a:spcPts val="0"/>
              </a:spcAft>
              <a:buSzPts val="2800"/>
              <a:buNone/>
              <a:defRPr sz="4000"/>
            </a:lvl5pPr>
            <a:lvl6pPr lvl="5">
              <a:lnSpc>
                <a:spcPct val="115000"/>
              </a:lnSpc>
              <a:spcBef>
                <a:spcPts val="0"/>
              </a:spcBef>
              <a:spcAft>
                <a:spcPts val="0"/>
              </a:spcAft>
              <a:buSzPts val="2800"/>
              <a:buNone/>
              <a:defRPr sz="4000"/>
            </a:lvl6pPr>
            <a:lvl7pPr lvl="6">
              <a:lnSpc>
                <a:spcPct val="115000"/>
              </a:lnSpc>
              <a:spcBef>
                <a:spcPts val="0"/>
              </a:spcBef>
              <a:spcAft>
                <a:spcPts val="0"/>
              </a:spcAft>
              <a:buSzPts val="2800"/>
              <a:buNone/>
              <a:defRPr sz="4000"/>
            </a:lvl7pPr>
            <a:lvl8pPr lvl="7">
              <a:lnSpc>
                <a:spcPct val="115000"/>
              </a:lnSpc>
              <a:spcBef>
                <a:spcPts val="0"/>
              </a:spcBef>
              <a:spcAft>
                <a:spcPts val="0"/>
              </a:spcAft>
              <a:buSzPts val="2800"/>
              <a:buNone/>
              <a:defRPr sz="4000"/>
            </a:lvl8pPr>
            <a:lvl9pPr lvl="8">
              <a:lnSpc>
                <a:spcPct val="115000"/>
              </a:lnSpc>
              <a:spcBef>
                <a:spcPts val="0"/>
              </a:spcBef>
              <a:spcAft>
                <a:spcPts val="0"/>
              </a:spcAft>
              <a:buSzPts val="2800"/>
              <a:buNone/>
              <a:defRPr sz="4000"/>
            </a:lvl9pPr>
          </a:lstStyle>
          <a:p/>
        </p:txBody>
      </p:sp>
      <p:sp>
        <p:nvSpPr>
          <p:cNvPr id="441" name="Google Shape;441;p31"/>
          <p:cNvSpPr txBox="1"/>
          <p:nvPr>
            <p:ph idx="2" type="subTitle"/>
          </p:nvPr>
        </p:nvSpPr>
        <p:spPr>
          <a:xfrm>
            <a:off x="193100" y="3780025"/>
            <a:ext cx="1633200" cy="615600"/>
          </a:xfrm>
          <a:prstGeom prst="rect">
            <a:avLst/>
          </a:prstGeom>
        </p:spPr>
        <p:txBody>
          <a:bodyPr anchorCtr="0" anchor="t" bIns="0" lIns="0" spcFirstLastPara="1" rIns="0" wrap="square" tIns="0">
            <a:normAutofit/>
          </a:bodyPr>
          <a:lstStyle>
            <a:lvl1pPr lvl="0">
              <a:spcBef>
                <a:spcPts val="0"/>
              </a:spcBef>
              <a:spcAft>
                <a:spcPts val="0"/>
              </a:spcAft>
              <a:buClr>
                <a:schemeClr val="dk1"/>
              </a:buClr>
              <a:buSzPts val="4000"/>
              <a:buFont typeface="Hanken Grotesk Light"/>
              <a:buNone/>
              <a:defRPr sz="4000">
                <a:latin typeface="Hanken Grotesk Light"/>
                <a:ea typeface="Hanken Grotesk Light"/>
                <a:cs typeface="Hanken Grotesk Light"/>
                <a:sym typeface="Hanken Grotesk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2" name="Google Shape;442;p31"/>
          <p:cNvSpPr txBox="1"/>
          <p:nvPr>
            <p:ph idx="3" type="subTitle"/>
          </p:nvPr>
        </p:nvSpPr>
        <p:spPr>
          <a:xfrm>
            <a:off x="1852425" y="4067625"/>
            <a:ext cx="2529000" cy="237600"/>
          </a:xfrm>
          <a:prstGeom prst="rect">
            <a:avLst/>
          </a:prstGeom>
        </p:spPr>
        <p:txBody>
          <a:bodyPr anchorCtr="0" anchor="t" bIns="0" lIns="54000" spcFirstLastPara="1" rIns="0" wrap="square" tIns="54000">
            <a:normAutofit/>
          </a:bodyPr>
          <a:lstStyle>
            <a:lvl1pPr lvl="0">
              <a:spcBef>
                <a:spcPts val="0"/>
              </a:spcBef>
              <a:spcAft>
                <a:spcPts val="0"/>
              </a:spcAft>
              <a:buClr>
                <a:schemeClr val="dk1"/>
              </a:buClr>
              <a:buSzPts val="1200"/>
              <a:buFont typeface="Hanken Grotesk"/>
              <a:buNone/>
              <a:defRPr sz="1200"/>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443" name="Google Shape;443;p31"/>
          <p:cNvSpPr txBox="1"/>
          <p:nvPr>
            <p:ph idx="4" type="subTitle"/>
          </p:nvPr>
        </p:nvSpPr>
        <p:spPr>
          <a:xfrm>
            <a:off x="193100" y="2519863"/>
            <a:ext cx="1633200" cy="615600"/>
          </a:xfrm>
          <a:prstGeom prst="rect">
            <a:avLst/>
          </a:prstGeom>
        </p:spPr>
        <p:txBody>
          <a:bodyPr anchorCtr="0" anchor="t" bIns="0" lIns="0" spcFirstLastPara="1" rIns="0" wrap="square" tIns="0">
            <a:normAutofit/>
          </a:bodyPr>
          <a:lstStyle>
            <a:lvl1pPr lvl="0">
              <a:spcBef>
                <a:spcPts val="0"/>
              </a:spcBef>
              <a:spcAft>
                <a:spcPts val="0"/>
              </a:spcAft>
              <a:buClr>
                <a:schemeClr val="dk1"/>
              </a:buClr>
              <a:buSzPts val="4000"/>
              <a:buFont typeface="Hanken Grotesk Light"/>
              <a:buNone/>
              <a:defRPr sz="4000">
                <a:latin typeface="Hanken Grotesk Light"/>
                <a:ea typeface="Hanken Grotesk Light"/>
                <a:cs typeface="Hanken Grotesk Light"/>
                <a:sym typeface="Hanken Grotesk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4" name="Google Shape;444;p31"/>
          <p:cNvSpPr txBox="1"/>
          <p:nvPr>
            <p:ph idx="5" type="subTitle"/>
          </p:nvPr>
        </p:nvSpPr>
        <p:spPr>
          <a:xfrm>
            <a:off x="1852425" y="2807463"/>
            <a:ext cx="2529000" cy="237600"/>
          </a:xfrm>
          <a:prstGeom prst="rect">
            <a:avLst/>
          </a:prstGeom>
        </p:spPr>
        <p:txBody>
          <a:bodyPr anchorCtr="0" anchor="t" bIns="0" lIns="54000" spcFirstLastPara="1" rIns="0" wrap="square" tIns="54000">
            <a:normAutofit/>
          </a:bodyPr>
          <a:lstStyle>
            <a:lvl1pPr lvl="0">
              <a:spcBef>
                <a:spcPts val="0"/>
              </a:spcBef>
              <a:spcAft>
                <a:spcPts val="0"/>
              </a:spcAft>
              <a:buClr>
                <a:schemeClr val="dk1"/>
              </a:buClr>
              <a:buSzPts val="1200"/>
              <a:buFont typeface="Hanken Grotesk"/>
              <a:buNone/>
              <a:defRPr sz="1200"/>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445" name="Google Shape;445;p31"/>
          <p:cNvSpPr txBox="1"/>
          <p:nvPr>
            <p:ph idx="6" type="subTitle"/>
          </p:nvPr>
        </p:nvSpPr>
        <p:spPr>
          <a:xfrm>
            <a:off x="219077" y="1259725"/>
            <a:ext cx="1633200" cy="615600"/>
          </a:xfrm>
          <a:prstGeom prst="rect">
            <a:avLst/>
          </a:prstGeom>
        </p:spPr>
        <p:txBody>
          <a:bodyPr anchorCtr="0" anchor="t" bIns="0" lIns="0" spcFirstLastPara="1" rIns="0" wrap="square" tIns="0">
            <a:normAutofit/>
          </a:bodyPr>
          <a:lstStyle>
            <a:lvl1pPr lvl="0">
              <a:spcBef>
                <a:spcPts val="0"/>
              </a:spcBef>
              <a:spcAft>
                <a:spcPts val="0"/>
              </a:spcAft>
              <a:buClr>
                <a:schemeClr val="dk1"/>
              </a:buClr>
              <a:buSzPts val="4000"/>
              <a:buFont typeface="Hanken Grotesk Light"/>
              <a:buNone/>
              <a:defRPr sz="4000">
                <a:latin typeface="Hanken Grotesk Light"/>
                <a:ea typeface="Hanken Grotesk Light"/>
                <a:cs typeface="Hanken Grotesk Light"/>
                <a:sym typeface="Hanken Grotesk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6" name="Google Shape;446;p31"/>
          <p:cNvSpPr txBox="1"/>
          <p:nvPr>
            <p:ph idx="7" type="subTitle"/>
          </p:nvPr>
        </p:nvSpPr>
        <p:spPr>
          <a:xfrm>
            <a:off x="1852425" y="1547325"/>
            <a:ext cx="2529000" cy="237600"/>
          </a:xfrm>
          <a:prstGeom prst="rect">
            <a:avLst/>
          </a:prstGeom>
        </p:spPr>
        <p:txBody>
          <a:bodyPr anchorCtr="0" anchor="t" bIns="0" lIns="54000" spcFirstLastPara="1" rIns="0" wrap="square" tIns="54000">
            <a:normAutofit/>
          </a:bodyPr>
          <a:lstStyle>
            <a:lvl1pPr lvl="0">
              <a:spcBef>
                <a:spcPts val="0"/>
              </a:spcBef>
              <a:spcAft>
                <a:spcPts val="0"/>
              </a:spcAft>
              <a:buClr>
                <a:schemeClr val="dk1"/>
              </a:buClr>
              <a:buSzPts val="1200"/>
              <a:buFont typeface="Hanken Grotesk"/>
              <a:buNone/>
              <a:defRPr sz="1200"/>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447" name="Google Shape;447;p31"/>
          <p:cNvSpPr txBox="1"/>
          <p:nvPr>
            <p:ph idx="8" type="body"/>
          </p:nvPr>
        </p:nvSpPr>
        <p:spPr>
          <a:xfrm>
            <a:off x="189973" y="4665450"/>
            <a:ext cx="4345200" cy="374400"/>
          </a:xfrm>
          <a:prstGeom prst="rect">
            <a:avLst/>
          </a:prstGeom>
        </p:spPr>
        <p:txBody>
          <a:bodyPr anchorCtr="0" anchor="t" bIns="0" lIns="0" spcFirstLastPara="1" rIns="0" wrap="square" tIns="54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48" name="Google Shape;448;p31"/>
          <p:cNvSpPr txBox="1"/>
          <p:nvPr>
            <p:ph idx="9" type="body"/>
          </p:nvPr>
        </p:nvSpPr>
        <p:spPr>
          <a:xfrm>
            <a:off x="189973" y="3405288"/>
            <a:ext cx="4345200" cy="374400"/>
          </a:xfrm>
          <a:prstGeom prst="rect">
            <a:avLst/>
          </a:prstGeom>
        </p:spPr>
        <p:txBody>
          <a:bodyPr anchorCtr="0" anchor="t" bIns="0" lIns="0" spcFirstLastPara="1" rIns="0" wrap="square" tIns="54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49" name="Google Shape;449;p31"/>
          <p:cNvSpPr txBox="1"/>
          <p:nvPr>
            <p:ph idx="13" type="body"/>
          </p:nvPr>
        </p:nvSpPr>
        <p:spPr>
          <a:xfrm>
            <a:off x="199273" y="2145150"/>
            <a:ext cx="4345200" cy="374400"/>
          </a:xfrm>
          <a:prstGeom prst="rect">
            <a:avLst/>
          </a:prstGeom>
        </p:spPr>
        <p:txBody>
          <a:bodyPr anchorCtr="0" anchor="t" bIns="0" lIns="0" spcFirstLastPara="1" rIns="0" wrap="square" tIns="54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4">
  <p:cSld name="CUSTOM_7_1_1_1_1_1_1_1_1_1_1_1_1_1_1_1_1_7_2">
    <p:spTree>
      <p:nvGrpSpPr>
        <p:cNvPr id="450" name="Shape 450"/>
        <p:cNvGrpSpPr/>
        <p:nvPr/>
      </p:nvGrpSpPr>
      <p:grpSpPr>
        <a:xfrm>
          <a:off x="0" y="0"/>
          <a:ext cx="0" cy="0"/>
          <a:chOff x="0" y="0"/>
          <a:chExt cx="0" cy="0"/>
        </a:xfrm>
      </p:grpSpPr>
      <p:sp>
        <p:nvSpPr>
          <p:cNvPr id="451" name="Google Shape;451;p32"/>
          <p:cNvSpPr txBox="1"/>
          <p:nvPr>
            <p:ph idx="1" type="subTitle"/>
          </p:nvPr>
        </p:nvSpPr>
        <p:spPr>
          <a:xfrm>
            <a:off x="594025" y="184700"/>
            <a:ext cx="3696300" cy="153900"/>
          </a:xfrm>
          <a:prstGeom prst="rect">
            <a:avLst/>
          </a:prstGeom>
        </p:spPr>
        <p:txBody>
          <a:bodyPr anchorCtr="0" anchor="ctr" bIns="0" lIns="0" spcFirstLastPara="1" rIns="0" wrap="square" tIns="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200"/>
            </a:lvl2pPr>
            <a:lvl3pPr lvl="2">
              <a:spcBef>
                <a:spcPts val="0"/>
              </a:spcBef>
              <a:spcAft>
                <a:spcPts val="0"/>
              </a:spcAft>
              <a:buClr>
                <a:schemeClr val="dk1"/>
              </a:buClr>
              <a:buSzPts val="1200"/>
              <a:buNone/>
              <a:defRPr sz="1200"/>
            </a:lvl3pPr>
            <a:lvl4pPr lvl="3">
              <a:spcBef>
                <a:spcPts val="0"/>
              </a:spcBef>
              <a:spcAft>
                <a:spcPts val="0"/>
              </a:spcAft>
              <a:buClr>
                <a:schemeClr val="dk1"/>
              </a:buClr>
              <a:buSzPts val="1200"/>
              <a:buNone/>
              <a:defRPr sz="1200"/>
            </a:lvl4pPr>
            <a:lvl5pPr lvl="4">
              <a:spcBef>
                <a:spcPts val="0"/>
              </a:spcBef>
              <a:spcAft>
                <a:spcPts val="0"/>
              </a:spcAft>
              <a:buClr>
                <a:schemeClr val="dk1"/>
              </a:buClr>
              <a:buSzPts val="1200"/>
              <a:buNone/>
              <a:defRPr sz="1200"/>
            </a:lvl5pPr>
            <a:lvl6pPr lvl="5">
              <a:spcBef>
                <a:spcPts val="0"/>
              </a:spcBef>
              <a:spcAft>
                <a:spcPts val="0"/>
              </a:spcAft>
              <a:buClr>
                <a:schemeClr val="dk1"/>
              </a:buClr>
              <a:buSzPts val="1200"/>
              <a:buNone/>
              <a:defRPr sz="1200"/>
            </a:lvl6pPr>
            <a:lvl7pPr lvl="6">
              <a:spcBef>
                <a:spcPts val="0"/>
              </a:spcBef>
              <a:spcAft>
                <a:spcPts val="0"/>
              </a:spcAft>
              <a:buClr>
                <a:schemeClr val="dk1"/>
              </a:buClr>
              <a:buSzPts val="1200"/>
              <a:buNone/>
              <a:defRPr sz="1200"/>
            </a:lvl7pPr>
            <a:lvl8pPr lvl="7">
              <a:spcBef>
                <a:spcPts val="0"/>
              </a:spcBef>
              <a:spcAft>
                <a:spcPts val="0"/>
              </a:spcAft>
              <a:buClr>
                <a:schemeClr val="dk1"/>
              </a:buClr>
              <a:buSzPts val="1200"/>
              <a:buNone/>
              <a:defRPr sz="1200"/>
            </a:lvl8pPr>
            <a:lvl9pPr lvl="8">
              <a:spcBef>
                <a:spcPts val="0"/>
              </a:spcBef>
              <a:spcAft>
                <a:spcPts val="0"/>
              </a:spcAft>
              <a:buClr>
                <a:schemeClr val="dk1"/>
              </a:buClr>
              <a:buSzPts val="1200"/>
              <a:buNone/>
              <a:defRPr sz="1200"/>
            </a:lvl9pPr>
          </a:lstStyle>
          <a:p/>
        </p:txBody>
      </p:sp>
      <p:sp>
        <p:nvSpPr>
          <p:cNvPr id="452" name="Google Shape;452;p32"/>
          <p:cNvSpPr txBox="1"/>
          <p:nvPr>
            <p:ph type="title"/>
          </p:nvPr>
        </p:nvSpPr>
        <p:spPr>
          <a:xfrm>
            <a:off x="594025" y="539600"/>
            <a:ext cx="7196700" cy="5760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4000"/>
            </a:lvl1pPr>
            <a:lvl2pPr lvl="1">
              <a:lnSpc>
                <a:spcPct val="115000"/>
              </a:lnSpc>
              <a:spcBef>
                <a:spcPts val="0"/>
              </a:spcBef>
              <a:spcAft>
                <a:spcPts val="0"/>
              </a:spcAft>
              <a:buSzPts val="2800"/>
              <a:buNone/>
              <a:defRPr sz="4000"/>
            </a:lvl2pPr>
            <a:lvl3pPr lvl="2">
              <a:lnSpc>
                <a:spcPct val="115000"/>
              </a:lnSpc>
              <a:spcBef>
                <a:spcPts val="0"/>
              </a:spcBef>
              <a:spcAft>
                <a:spcPts val="0"/>
              </a:spcAft>
              <a:buSzPts val="2800"/>
              <a:buNone/>
              <a:defRPr sz="4000"/>
            </a:lvl3pPr>
            <a:lvl4pPr lvl="3">
              <a:lnSpc>
                <a:spcPct val="115000"/>
              </a:lnSpc>
              <a:spcBef>
                <a:spcPts val="0"/>
              </a:spcBef>
              <a:spcAft>
                <a:spcPts val="0"/>
              </a:spcAft>
              <a:buSzPts val="2800"/>
              <a:buNone/>
              <a:defRPr sz="4000"/>
            </a:lvl4pPr>
            <a:lvl5pPr lvl="4">
              <a:lnSpc>
                <a:spcPct val="115000"/>
              </a:lnSpc>
              <a:spcBef>
                <a:spcPts val="0"/>
              </a:spcBef>
              <a:spcAft>
                <a:spcPts val="0"/>
              </a:spcAft>
              <a:buSzPts val="2800"/>
              <a:buNone/>
              <a:defRPr sz="4000"/>
            </a:lvl5pPr>
            <a:lvl6pPr lvl="5">
              <a:lnSpc>
                <a:spcPct val="115000"/>
              </a:lnSpc>
              <a:spcBef>
                <a:spcPts val="0"/>
              </a:spcBef>
              <a:spcAft>
                <a:spcPts val="0"/>
              </a:spcAft>
              <a:buSzPts val="2800"/>
              <a:buNone/>
              <a:defRPr sz="4000"/>
            </a:lvl6pPr>
            <a:lvl7pPr lvl="6">
              <a:lnSpc>
                <a:spcPct val="115000"/>
              </a:lnSpc>
              <a:spcBef>
                <a:spcPts val="0"/>
              </a:spcBef>
              <a:spcAft>
                <a:spcPts val="0"/>
              </a:spcAft>
              <a:buSzPts val="2800"/>
              <a:buNone/>
              <a:defRPr sz="4000"/>
            </a:lvl7pPr>
            <a:lvl8pPr lvl="7">
              <a:lnSpc>
                <a:spcPct val="115000"/>
              </a:lnSpc>
              <a:spcBef>
                <a:spcPts val="0"/>
              </a:spcBef>
              <a:spcAft>
                <a:spcPts val="0"/>
              </a:spcAft>
              <a:buSzPts val="2800"/>
              <a:buNone/>
              <a:defRPr sz="4000"/>
            </a:lvl8pPr>
            <a:lvl9pPr lvl="8">
              <a:lnSpc>
                <a:spcPct val="115000"/>
              </a:lnSpc>
              <a:spcBef>
                <a:spcPts val="0"/>
              </a:spcBef>
              <a:spcAft>
                <a:spcPts val="0"/>
              </a:spcAft>
              <a:buSzPts val="2800"/>
              <a:buNone/>
              <a:defRPr sz="4000"/>
            </a:lvl9pPr>
          </a:lstStyle>
          <a:p/>
        </p:txBody>
      </p:sp>
      <p:sp>
        <p:nvSpPr>
          <p:cNvPr id="453" name="Google Shape;453;p32"/>
          <p:cNvSpPr txBox="1"/>
          <p:nvPr>
            <p:ph idx="2" type="subTitle"/>
          </p:nvPr>
        </p:nvSpPr>
        <p:spPr>
          <a:xfrm>
            <a:off x="189375" y="4264275"/>
            <a:ext cx="1529400" cy="572400"/>
          </a:xfrm>
          <a:prstGeom prst="rect">
            <a:avLst/>
          </a:prstGeom>
        </p:spPr>
        <p:txBody>
          <a:bodyPr anchorCtr="0" anchor="t" bIns="0" lIns="91425" spcFirstLastPara="1" rIns="0" wrap="square" tIns="36000">
            <a:normAutofit/>
          </a:bodyPr>
          <a:lstStyle>
            <a:lvl1pPr lvl="0">
              <a:spcBef>
                <a:spcPts val="0"/>
              </a:spcBef>
              <a:spcAft>
                <a:spcPts val="0"/>
              </a:spcAft>
              <a:buClr>
                <a:schemeClr val="dk1"/>
              </a:buClr>
              <a:buSzPts val="3000"/>
              <a:buFont typeface="Hanken Grotesk Light"/>
              <a:buNone/>
              <a:defRPr sz="3000">
                <a:latin typeface="Hanken Grotesk Light"/>
                <a:ea typeface="Hanken Grotesk Light"/>
                <a:cs typeface="Hanken Grotesk Light"/>
                <a:sym typeface="Hanken Grotesk Light"/>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54" name="Google Shape;454;p32"/>
          <p:cNvSpPr txBox="1"/>
          <p:nvPr>
            <p:ph idx="3" type="subTitle"/>
          </p:nvPr>
        </p:nvSpPr>
        <p:spPr>
          <a:xfrm>
            <a:off x="190425" y="3693375"/>
            <a:ext cx="1529400" cy="572400"/>
          </a:xfrm>
          <a:prstGeom prst="rect">
            <a:avLst/>
          </a:prstGeom>
        </p:spPr>
        <p:txBody>
          <a:bodyPr anchorCtr="0" anchor="t" bIns="0" lIns="91425" spcFirstLastPara="1" rIns="0" wrap="square" tIns="36000">
            <a:normAutofit/>
          </a:bodyPr>
          <a:lstStyle>
            <a:lvl1pPr lvl="0">
              <a:spcBef>
                <a:spcPts val="0"/>
              </a:spcBef>
              <a:spcAft>
                <a:spcPts val="0"/>
              </a:spcAft>
              <a:buClr>
                <a:schemeClr val="dk1"/>
              </a:buClr>
              <a:buSzPts val="3000"/>
              <a:buFont typeface="Hanken Grotesk Light"/>
              <a:buNone/>
              <a:defRPr sz="3000">
                <a:latin typeface="Hanken Grotesk Light"/>
                <a:ea typeface="Hanken Grotesk Light"/>
                <a:cs typeface="Hanken Grotesk Light"/>
                <a:sym typeface="Hanken Grotesk Light"/>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55" name="Google Shape;455;p32"/>
          <p:cNvSpPr txBox="1"/>
          <p:nvPr>
            <p:ph idx="4" type="subTitle"/>
          </p:nvPr>
        </p:nvSpPr>
        <p:spPr>
          <a:xfrm>
            <a:off x="190425" y="3118013"/>
            <a:ext cx="1529400" cy="572400"/>
          </a:xfrm>
          <a:prstGeom prst="rect">
            <a:avLst/>
          </a:prstGeom>
        </p:spPr>
        <p:txBody>
          <a:bodyPr anchorCtr="0" anchor="t" bIns="0" lIns="91425" spcFirstLastPara="1" rIns="0" wrap="square" tIns="36000">
            <a:normAutofit/>
          </a:bodyPr>
          <a:lstStyle>
            <a:lvl1pPr lvl="0">
              <a:spcBef>
                <a:spcPts val="0"/>
              </a:spcBef>
              <a:spcAft>
                <a:spcPts val="0"/>
              </a:spcAft>
              <a:buClr>
                <a:schemeClr val="dk1"/>
              </a:buClr>
              <a:buSzPts val="3000"/>
              <a:buFont typeface="Hanken Grotesk Light"/>
              <a:buNone/>
              <a:defRPr sz="3000">
                <a:latin typeface="Hanken Grotesk Light"/>
                <a:ea typeface="Hanken Grotesk Light"/>
                <a:cs typeface="Hanken Grotesk Light"/>
                <a:sym typeface="Hanken Grotesk Light"/>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56" name="Google Shape;456;p32"/>
          <p:cNvSpPr txBox="1"/>
          <p:nvPr>
            <p:ph idx="5" type="subTitle"/>
          </p:nvPr>
        </p:nvSpPr>
        <p:spPr>
          <a:xfrm>
            <a:off x="191475" y="2547113"/>
            <a:ext cx="1529400" cy="572400"/>
          </a:xfrm>
          <a:prstGeom prst="rect">
            <a:avLst/>
          </a:prstGeom>
        </p:spPr>
        <p:txBody>
          <a:bodyPr anchorCtr="0" anchor="t" bIns="0" lIns="91425" spcFirstLastPara="1" rIns="0" wrap="square" tIns="36000">
            <a:normAutofit/>
          </a:bodyPr>
          <a:lstStyle>
            <a:lvl1pPr lvl="0">
              <a:spcBef>
                <a:spcPts val="0"/>
              </a:spcBef>
              <a:spcAft>
                <a:spcPts val="0"/>
              </a:spcAft>
              <a:buClr>
                <a:schemeClr val="dk1"/>
              </a:buClr>
              <a:buSzPts val="3000"/>
              <a:buFont typeface="Hanken Grotesk Light"/>
              <a:buNone/>
              <a:defRPr sz="3000">
                <a:latin typeface="Hanken Grotesk Light"/>
                <a:ea typeface="Hanken Grotesk Light"/>
                <a:cs typeface="Hanken Grotesk Light"/>
                <a:sym typeface="Hanken Grotesk Light"/>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57" name="Google Shape;457;p32"/>
          <p:cNvSpPr txBox="1"/>
          <p:nvPr>
            <p:ph idx="6" type="subTitle"/>
          </p:nvPr>
        </p:nvSpPr>
        <p:spPr>
          <a:xfrm>
            <a:off x="190950" y="1971763"/>
            <a:ext cx="1529400" cy="572400"/>
          </a:xfrm>
          <a:prstGeom prst="rect">
            <a:avLst/>
          </a:prstGeom>
        </p:spPr>
        <p:txBody>
          <a:bodyPr anchorCtr="0" anchor="t" bIns="0" lIns="91425" spcFirstLastPara="1" rIns="0" wrap="square" tIns="36000">
            <a:normAutofit/>
          </a:bodyPr>
          <a:lstStyle>
            <a:lvl1pPr lvl="0">
              <a:spcBef>
                <a:spcPts val="0"/>
              </a:spcBef>
              <a:spcAft>
                <a:spcPts val="0"/>
              </a:spcAft>
              <a:buClr>
                <a:schemeClr val="dk1"/>
              </a:buClr>
              <a:buSzPts val="3000"/>
              <a:buFont typeface="Hanken Grotesk Light"/>
              <a:buNone/>
              <a:defRPr sz="3000">
                <a:latin typeface="Hanken Grotesk Light"/>
                <a:ea typeface="Hanken Grotesk Light"/>
                <a:cs typeface="Hanken Grotesk Light"/>
                <a:sym typeface="Hanken Grotesk Light"/>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58" name="Google Shape;458;p32"/>
          <p:cNvSpPr txBox="1"/>
          <p:nvPr>
            <p:ph idx="7" type="subTitle"/>
          </p:nvPr>
        </p:nvSpPr>
        <p:spPr>
          <a:xfrm>
            <a:off x="192000" y="1400863"/>
            <a:ext cx="1529400" cy="572400"/>
          </a:xfrm>
          <a:prstGeom prst="rect">
            <a:avLst/>
          </a:prstGeom>
        </p:spPr>
        <p:txBody>
          <a:bodyPr anchorCtr="0" anchor="t" bIns="0" lIns="91425" spcFirstLastPara="1" rIns="0" wrap="square" tIns="36000">
            <a:normAutofit/>
          </a:bodyPr>
          <a:lstStyle>
            <a:lvl1pPr lvl="0">
              <a:spcBef>
                <a:spcPts val="0"/>
              </a:spcBef>
              <a:spcAft>
                <a:spcPts val="0"/>
              </a:spcAft>
              <a:buClr>
                <a:schemeClr val="dk1"/>
              </a:buClr>
              <a:buSzPts val="3000"/>
              <a:buFont typeface="Hanken Grotesk Light"/>
              <a:buNone/>
              <a:defRPr sz="3000">
                <a:latin typeface="Hanken Grotesk Light"/>
                <a:ea typeface="Hanken Grotesk Light"/>
                <a:cs typeface="Hanken Grotesk Light"/>
                <a:sym typeface="Hanken Grotesk Light"/>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59" name="Google Shape;459;p32"/>
          <p:cNvSpPr txBox="1"/>
          <p:nvPr>
            <p:ph idx="8" type="subTitle"/>
          </p:nvPr>
        </p:nvSpPr>
        <p:spPr>
          <a:xfrm>
            <a:off x="1967073" y="2550100"/>
            <a:ext cx="1216800" cy="374400"/>
          </a:xfrm>
          <a:prstGeom prst="rect">
            <a:avLst/>
          </a:prstGeom>
        </p:spPr>
        <p:txBody>
          <a:bodyPr anchorCtr="0" anchor="t" bIns="108000" lIns="0" spcFirstLastPara="1" rIns="0" wrap="square" tIns="9000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460" name="Google Shape;460;p32"/>
          <p:cNvSpPr txBox="1"/>
          <p:nvPr>
            <p:ph idx="9" type="subTitle"/>
          </p:nvPr>
        </p:nvSpPr>
        <p:spPr>
          <a:xfrm>
            <a:off x="1967073" y="1400875"/>
            <a:ext cx="1216800" cy="374400"/>
          </a:xfrm>
          <a:prstGeom prst="rect">
            <a:avLst/>
          </a:prstGeom>
        </p:spPr>
        <p:txBody>
          <a:bodyPr anchorCtr="0" anchor="t" bIns="108000" lIns="0" spcFirstLastPara="1" rIns="0" wrap="square" tIns="9000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461" name="Google Shape;461;p32"/>
          <p:cNvSpPr txBox="1"/>
          <p:nvPr>
            <p:ph idx="13" type="subTitle"/>
          </p:nvPr>
        </p:nvSpPr>
        <p:spPr>
          <a:xfrm>
            <a:off x="1967073" y="1971775"/>
            <a:ext cx="1216800" cy="374400"/>
          </a:xfrm>
          <a:prstGeom prst="rect">
            <a:avLst/>
          </a:prstGeom>
        </p:spPr>
        <p:txBody>
          <a:bodyPr anchorCtr="0" anchor="t" bIns="108000" lIns="0" spcFirstLastPara="1" rIns="0" wrap="square" tIns="9000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462" name="Google Shape;462;p32"/>
          <p:cNvSpPr txBox="1"/>
          <p:nvPr>
            <p:ph idx="14" type="subTitle"/>
          </p:nvPr>
        </p:nvSpPr>
        <p:spPr>
          <a:xfrm>
            <a:off x="1967073" y="3121000"/>
            <a:ext cx="1216800" cy="374400"/>
          </a:xfrm>
          <a:prstGeom prst="rect">
            <a:avLst/>
          </a:prstGeom>
        </p:spPr>
        <p:txBody>
          <a:bodyPr anchorCtr="0" anchor="t" bIns="108000" lIns="0" spcFirstLastPara="1" rIns="0" wrap="square" tIns="9000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463" name="Google Shape;463;p32"/>
          <p:cNvSpPr txBox="1"/>
          <p:nvPr>
            <p:ph idx="15" type="subTitle"/>
          </p:nvPr>
        </p:nvSpPr>
        <p:spPr>
          <a:xfrm>
            <a:off x="1967073" y="4262800"/>
            <a:ext cx="1216800" cy="374400"/>
          </a:xfrm>
          <a:prstGeom prst="rect">
            <a:avLst/>
          </a:prstGeom>
        </p:spPr>
        <p:txBody>
          <a:bodyPr anchorCtr="0" anchor="t" bIns="108000" lIns="0" spcFirstLastPara="1" rIns="0" wrap="square" tIns="9000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464" name="Google Shape;464;p32"/>
          <p:cNvSpPr txBox="1"/>
          <p:nvPr>
            <p:ph idx="16" type="subTitle"/>
          </p:nvPr>
        </p:nvSpPr>
        <p:spPr>
          <a:xfrm>
            <a:off x="1967073" y="3691900"/>
            <a:ext cx="1216800" cy="374400"/>
          </a:xfrm>
          <a:prstGeom prst="rect">
            <a:avLst/>
          </a:prstGeom>
        </p:spPr>
        <p:txBody>
          <a:bodyPr anchorCtr="0" anchor="t" bIns="108000" lIns="0" spcFirstLastPara="1" rIns="0" wrap="square" tIns="9000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465" name="Google Shape;465;p32"/>
          <p:cNvSpPr txBox="1"/>
          <p:nvPr>
            <p:ph idx="17" type="body"/>
          </p:nvPr>
        </p:nvSpPr>
        <p:spPr>
          <a:xfrm>
            <a:off x="3741773" y="1973250"/>
            <a:ext cx="5137200" cy="374400"/>
          </a:xfrm>
          <a:prstGeom prst="rect">
            <a:avLst/>
          </a:prstGeom>
        </p:spPr>
        <p:txBody>
          <a:bodyPr anchorCtr="0" anchor="t" bIns="108000" lIns="0" spcFirstLastPara="1" rIns="0" wrap="square" tIns="90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66" name="Google Shape;466;p32"/>
          <p:cNvSpPr txBox="1"/>
          <p:nvPr>
            <p:ph idx="18" type="body"/>
          </p:nvPr>
        </p:nvSpPr>
        <p:spPr>
          <a:xfrm>
            <a:off x="3741773" y="2551575"/>
            <a:ext cx="5137200" cy="374400"/>
          </a:xfrm>
          <a:prstGeom prst="rect">
            <a:avLst/>
          </a:prstGeom>
        </p:spPr>
        <p:txBody>
          <a:bodyPr anchorCtr="0" anchor="t" bIns="108000" lIns="0" spcFirstLastPara="1" rIns="0" wrap="square" tIns="90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67" name="Google Shape;467;p32"/>
          <p:cNvSpPr txBox="1"/>
          <p:nvPr>
            <p:ph idx="19" type="body"/>
          </p:nvPr>
        </p:nvSpPr>
        <p:spPr>
          <a:xfrm>
            <a:off x="3741773" y="3122475"/>
            <a:ext cx="5137200" cy="374400"/>
          </a:xfrm>
          <a:prstGeom prst="rect">
            <a:avLst/>
          </a:prstGeom>
        </p:spPr>
        <p:txBody>
          <a:bodyPr anchorCtr="0" anchor="t" bIns="108000" lIns="0" spcFirstLastPara="1" rIns="0" wrap="square" tIns="90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68" name="Google Shape;468;p32"/>
          <p:cNvSpPr txBox="1"/>
          <p:nvPr>
            <p:ph idx="20" type="body"/>
          </p:nvPr>
        </p:nvSpPr>
        <p:spPr>
          <a:xfrm>
            <a:off x="3741773" y="3693375"/>
            <a:ext cx="5137200" cy="374400"/>
          </a:xfrm>
          <a:prstGeom prst="rect">
            <a:avLst/>
          </a:prstGeom>
        </p:spPr>
        <p:txBody>
          <a:bodyPr anchorCtr="0" anchor="t" bIns="108000" lIns="0" spcFirstLastPara="1" rIns="0" wrap="square" tIns="90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69" name="Google Shape;469;p32"/>
          <p:cNvSpPr txBox="1"/>
          <p:nvPr>
            <p:ph idx="21" type="body"/>
          </p:nvPr>
        </p:nvSpPr>
        <p:spPr>
          <a:xfrm>
            <a:off x="3741773" y="4264275"/>
            <a:ext cx="5137200" cy="374400"/>
          </a:xfrm>
          <a:prstGeom prst="rect">
            <a:avLst/>
          </a:prstGeom>
        </p:spPr>
        <p:txBody>
          <a:bodyPr anchorCtr="0" anchor="t" bIns="108000" lIns="0" spcFirstLastPara="1" rIns="0" wrap="square" tIns="90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70" name="Google Shape;470;p32"/>
          <p:cNvSpPr txBox="1"/>
          <p:nvPr>
            <p:ph idx="22" type="body"/>
          </p:nvPr>
        </p:nvSpPr>
        <p:spPr>
          <a:xfrm>
            <a:off x="3741773" y="1402350"/>
            <a:ext cx="5137200" cy="374400"/>
          </a:xfrm>
          <a:prstGeom prst="rect">
            <a:avLst/>
          </a:prstGeom>
        </p:spPr>
        <p:txBody>
          <a:bodyPr anchorCtr="0" anchor="t" bIns="108000" lIns="0" spcFirstLastPara="1" rIns="0" wrap="square" tIns="90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and folder background 2">
  <p:cSld name="CUSTOM_1_1_1_1">
    <p:spTree>
      <p:nvGrpSpPr>
        <p:cNvPr id="471" name="Shape 471"/>
        <p:cNvGrpSpPr/>
        <p:nvPr/>
      </p:nvGrpSpPr>
      <p:grpSpPr>
        <a:xfrm>
          <a:off x="0" y="0"/>
          <a:ext cx="0" cy="0"/>
          <a:chOff x="0" y="0"/>
          <a:chExt cx="0" cy="0"/>
        </a:xfrm>
      </p:grpSpPr>
      <p:sp>
        <p:nvSpPr>
          <p:cNvPr id="472" name="Google Shape;472;p33"/>
          <p:cNvSpPr/>
          <p:nvPr/>
        </p:nvSpPr>
        <p:spPr>
          <a:xfrm>
            <a:off x="-2450" y="486600"/>
            <a:ext cx="9144000" cy="4656900"/>
          </a:xfrm>
          <a:prstGeom prst="roundRect">
            <a:avLst>
              <a:gd fmla="val 0" name="adj"/>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lang="en">
                <a:solidFill>
                  <a:schemeClr val="dk1"/>
                </a:solidFill>
                <a:latin typeface="Hanken Grotesk"/>
                <a:ea typeface="Hanken Grotesk"/>
                <a:cs typeface="Hanken Grotesk"/>
                <a:sym typeface="Hanken Grotesk"/>
              </a:rPr>
              <a:t> </a:t>
            </a:r>
            <a:endParaRPr>
              <a:solidFill>
                <a:schemeClr val="dk1"/>
              </a:solidFill>
              <a:latin typeface="Hanken Grotesk"/>
              <a:ea typeface="Hanken Grotesk"/>
              <a:cs typeface="Hanken Grotesk"/>
              <a:sym typeface="Hanken Grotesk"/>
            </a:endParaRPr>
          </a:p>
        </p:txBody>
      </p:sp>
      <p:sp>
        <p:nvSpPr>
          <p:cNvPr id="473" name="Google Shape;473;p33"/>
          <p:cNvSpPr txBox="1"/>
          <p:nvPr>
            <p:ph idx="1" type="subTitle"/>
          </p:nvPr>
        </p:nvSpPr>
        <p:spPr>
          <a:xfrm>
            <a:off x="1314600" y="131800"/>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474" name="Google Shape;474;p33"/>
          <p:cNvSpPr txBox="1"/>
          <p:nvPr>
            <p:ph idx="2" type="subTitle"/>
          </p:nvPr>
        </p:nvSpPr>
        <p:spPr>
          <a:xfrm>
            <a:off x="2783538" y="131800"/>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475" name="Google Shape;475;p33"/>
          <p:cNvSpPr txBox="1"/>
          <p:nvPr>
            <p:ph idx="3" type="subTitle"/>
          </p:nvPr>
        </p:nvSpPr>
        <p:spPr>
          <a:xfrm>
            <a:off x="4228850" y="131800"/>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476" name="Google Shape;476;p33"/>
          <p:cNvSpPr txBox="1"/>
          <p:nvPr>
            <p:ph type="title"/>
          </p:nvPr>
        </p:nvSpPr>
        <p:spPr>
          <a:xfrm>
            <a:off x="5723951" y="131799"/>
            <a:ext cx="14403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Font typeface="Hanken Grotesk"/>
              <a:buNone/>
              <a:defRPr sz="1200">
                <a:latin typeface="Hanken Grotesk"/>
                <a:ea typeface="Hanken Grotesk"/>
                <a:cs typeface="Hanken Grotesk"/>
                <a:sym typeface="Hanken Grotesk"/>
              </a:defRPr>
            </a:lvl1pPr>
            <a:lvl2pPr lvl="1" algn="ctr">
              <a:spcBef>
                <a:spcPts val="0"/>
              </a:spcBef>
              <a:spcAft>
                <a:spcPts val="0"/>
              </a:spcAft>
              <a:buSzPts val="1200"/>
              <a:buFont typeface="Hanken Grotesk"/>
              <a:buNone/>
              <a:defRPr sz="1200">
                <a:latin typeface="Hanken Grotesk"/>
                <a:ea typeface="Hanken Grotesk"/>
                <a:cs typeface="Hanken Grotesk"/>
                <a:sym typeface="Hanken Grotesk"/>
              </a:defRPr>
            </a:lvl2pPr>
            <a:lvl3pPr lvl="2" algn="ctr">
              <a:spcBef>
                <a:spcPts val="0"/>
              </a:spcBef>
              <a:spcAft>
                <a:spcPts val="0"/>
              </a:spcAft>
              <a:buSzPts val="1200"/>
              <a:buFont typeface="Hanken Grotesk"/>
              <a:buNone/>
              <a:defRPr sz="1200">
                <a:latin typeface="Hanken Grotesk"/>
                <a:ea typeface="Hanken Grotesk"/>
                <a:cs typeface="Hanken Grotesk"/>
                <a:sym typeface="Hanken Grotesk"/>
              </a:defRPr>
            </a:lvl3pPr>
            <a:lvl4pPr lvl="3" algn="ctr">
              <a:spcBef>
                <a:spcPts val="0"/>
              </a:spcBef>
              <a:spcAft>
                <a:spcPts val="0"/>
              </a:spcAft>
              <a:buSzPts val="1200"/>
              <a:buFont typeface="Hanken Grotesk"/>
              <a:buNone/>
              <a:defRPr sz="1200">
                <a:latin typeface="Hanken Grotesk"/>
                <a:ea typeface="Hanken Grotesk"/>
                <a:cs typeface="Hanken Grotesk"/>
                <a:sym typeface="Hanken Grotesk"/>
              </a:defRPr>
            </a:lvl4pPr>
            <a:lvl5pPr lvl="4" algn="ctr">
              <a:spcBef>
                <a:spcPts val="0"/>
              </a:spcBef>
              <a:spcAft>
                <a:spcPts val="0"/>
              </a:spcAft>
              <a:buSzPts val="1200"/>
              <a:buFont typeface="Hanken Grotesk"/>
              <a:buNone/>
              <a:defRPr sz="1200">
                <a:latin typeface="Hanken Grotesk"/>
                <a:ea typeface="Hanken Grotesk"/>
                <a:cs typeface="Hanken Grotesk"/>
                <a:sym typeface="Hanken Grotesk"/>
              </a:defRPr>
            </a:lvl5pPr>
            <a:lvl6pPr lvl="5" algn="ctr">
              <a:spcBef>
                <a:spcPts val="0"/>
              </a:spcBef>
              <a:spcAft>
                <a:spcPts val="0"/>
              </a:spcAft>
              <a:buSzPts val="1200"/>
              <a:buFont typeface="Hanken Grotesk"/>
              <a:buNone/>
              <a:defRPr sz="1200">
                <a:latin typeface="Hanken Grotesk"/>
                <a:ea typeface="Hanken Grotesk"/>
                <a:cs typeface="Hanken Grotesk"/>
                <a:sym typeface="Hanken Grotesk"/>
              </a:defRPr>
            </a:lvl6pPr>
            <a:lvl7pPr lvl="6" algn="ctr">
              <a:spcBef>
                <a:spcPts val="0"/>
              </a:spcBef>
              <a:spcAft>
                <a:spcPts val="0"/>
              </a:spcAft>
              <a:buSzPts val="1200"/>
              <a:buFont typeface="Hanken Grotesk"/>
              <a:buNone/>
              <a:defRPr sz="1200">
                <a:latin typeface="Hanken Grotesk"/>
                <a:ea typeface="Hanken Grotesk"/>
                <a:cs typeface="Hanken Grotesk"/>
                <a:sym typeface="Hanken Grotesk"/>
              </a:defRPr>
            </a:lvl7pPr>
            <a:lvl8pPr lvl="7" algn="ctr">
              <a:spcBef>
                <a:spcPts val="0"/>
              </a:spcBef>
              <a:spcAft>
                <a:spcPts val="0"/>
              </a:spcAft>
              <a:buSzPts val="1200"/>
              <a:buFont typeface="Hanken Grotesk"/>
              <a:buNone/>
              <a:defRPr sz="1200">
                <a:latin typeface="Hanken Grotesk"/>
                <a:ea typeface="Hanken Grotesk"/>
                <a:cs typeface="Hanken Grotesk"/>
                <a:sym typeface="Hanken Grotesk"/>
              </a:defRPr>
            </a:lvl8pPr>
            <a:lvl9pPr lvl="8" algn="ctr">
              <a:spcBef>
                <a:spcPts val="0"/>
              </a:spcBef>
              <a:spcAft>
                <a:spcPts val="0"/>
              </a:spcAft>
              <a:buSzPts val="1200"/>
              <a:buFont typeface="Hanken Grotesk"/>
              <a:buNone/>
              <a:defRPr sz="1200">
                <a:latin typeface="Hanken Grotesk"/>
                <a:ea typeface="Hanken Grotesk"/>
                <a:cs typeface="Hanken Grotesk"/>
                <a:sym typeface="Hanken Grotesk"/>
              </a:defRPr>
            </a:lvl9pPr>
          </a:lstStyle>
          <a:p/>
        </p:txBody>
      </p:sp>
      <p:sp>
        <p:nvSpPr>
          <p:cNvPr id="477" name="Google Shape;477;p33"/>
          <p:cNvSpPr txBox="1"/>
          <p:nvPr>
            <p:ph idx="4" type="subTitle"/>
          </p:nvPr>
        </p:nvSpPr>
        <p:spPr>
          <a:xfrm>
            <a:off x="1759000" y="3017700"/>
            <a:ext cx="2336400" cy="374400"/>
          </a:xfrm>
          <a:prstGeom prst="rect">
            <a:avLst/>
          </a:prstGeom>
        </p:spPr>
        <p:txBody>
          <a:bodyPr anchorCtr="0" anchor="t" bIns="0" lIns="91425" spcFirstLastPara="1" rIns="0" wrap="square" tIns="36000">
            <a:normAutofit/>
          </a:bodyPr>
          <a:lstStyle>
            <a:lvl1pPr lvl="0">
              <a:spcBef>
                <a:spcPts val="0"/>
              </a:spcBef>
              <a:spcAft>
                <a:spcPts val="0"/>
              </a:spcAft>
              <a:buClr>
                <a:schemeClr val="dk1"/>
              </a:buClr>
              <a:buSzPts val="2200"/>
              <a:buFont typeface="Hanken Grotesk Light"/>
              <a:buNone/>
              <a:defRPr sz="2200">
                <a:latin typeface="Hanken Grotesk Light"/>
                <a:ea typeface="Hanken Grotesk Light"/>
                <a:cs typeface="Hanken Grotesk Light"/>
                <a:sym typeface="Hanken Grotesk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8" name="Google Shape;478;p33"/>
          <p:cNvSpPr txBox="1"/>
          <p:nvPr>
            <p:ph idx="5" type="subTitle"/>
          </p:nvPr>
        </p:nvSpPr>
        <p:spPr>
          <a:xfrm>
            <a:off x="1758250" y="1663775"/>
            <a:ext cx="2336400" cy="374400"/>
          </a:xfrm>
          <a:prstGeom prst="rect">
            <a:avLst/>
          </a:prstGeom>
        </p:spPr>
        <p:txBody>
          <a:bodyPr anchorCtr="0" anchor="t" bIns="0" lIns="91425" spcFirstLastPara="1" rIns="0" wrap="square" tIns="36000">
            <a:normAutofit/>
          </a:bodyPr>
          <a:lstStyle>
            <a:lvl1pPr lvl="0">
              <a:spcBef>
                <a:spcPts val="0"/>
              </a:spcBef>
              <a:spcAft>
                <a:spcPts val="0"/>
              </a:spcAft>
              <a:buClr>
                <a:schemeClr val="dk1"/>
              </a:buClr>
              <a:buSzPts val="2200"/>
              <a:buFont typeface="Hanken Grotesk Light"/>
              <a:buNone/>
              <a:defRPr sz="2200">
                <a:latin typeface="Hanken Grotesk Light"/>
                <a:ea typeface="Hanken Grotesk Light"/>
                <a:cs typeface="Hanken Grotesk Light"/>
                <a:sym typeface="Hanken Grotesk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9" name="Google Shape;479;p33"/>
          <p:cNvSpPr txBox="1"/>
          <p:nvPr>
            <p:ph idx="6" type="subTitle"/>
          </p:nvPr>
        </p:nvSpPr>
        <p:spPr>
          <a:xfrm>
            <a:off x="1758250" y="2340600"/>
            <a:ext cx="2336400" cy="374400"/>
          </a:xfrm>
          <a:prstGeom prst="rect">
            <a:avLst/>
          </a:prstGeom>
        </p:spPr>
        <p:txBody>
          <a:bodyPr anchorCtr="0" anchor="t" bIns="0" lIns="91425" spcFirstLastPara="1" rIns="0" wrap="square" tIns="36000">
            <a:normAutofit/>
          </a:bodyPr>
          <a:lstStyle>
            <a:lvl1pPr lvl="0">
              <a:spcBef>
                <a:spcPts val="0"/>
              </a:spcBef>
              <a:spcAft>
                <a:spcPts val="0"/>
              </a:spcAft>
              <a:buClr>
                <a:schemeClr val="dk1"/>
              </a:buClr>
              <a:buSzPts val="2200"/>
              <a:buFont typeface="Hanken Grotesk Light"/>
              <a:buNone/>
              <a:defRPr sz="2200">
                <a:latin typeface="Hanken Grotesk Light"/>
                <a:ea typeface="Hanken Grotesk Light"/>
                <a:cs typeface="Hanken Grotesk Light"/>
                <a:sym typeface="Hanken Grotesk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0" name="Google Shape;480;p33"/>
          <p:cNvSpPr txBox="1"/>
          <p:nvPr>
            <p:ph idx="7" type="subTitle"/>
          </p:nvPr>
        </p:nvSpPr>
        <p:spPr>
          <a:xfrm>
            <a:off x="1758250" y="3694800"/>
            <a:ext cx="2336400" cy="374400"/>
          </a:xfrm>
          <a:prstGeom prst="rect">
            <a:avLst/>
          </a:prstGeom>
        </p:spPr>
        <p:txBody>
          <a:bodyPr anchorCtr="0" anchor="t" bIns="0" lIns="91425" spcFirstLastPara="1" rIns="0" wrap="square" tIns="36000">
            <a:normAutofit/>
          </a:bodyPr>
          <a:lstStyle>
            <a:lvl1pPr lvl="0">
              <a:spcBef>
                <a:spcPts val="0"/>
              </a:spcBef>
              <a:spcAft>
                <a:spcPts val="0"/>
              </a:spcAft>
              <a:buClr>
                <a:schemeClr val="dk1"/>
              </a:buClr>
              <a:buSzPts val="2200"/>
              <a:buFont typeface="Hanken Grotesk Light"/>
              <a:buNone/>
              <a:defRPr sz="2200">
                <a:latin typeface="Hanken Grotesk Light"/>
                <a:ea typeface="Hanken Grotesk Light"/>
                <a:cs typeface="Hanken Grotesk Light"/>
                <a:sym typeface="Hanken Grotesk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1" name="Google Shape;481;p33"/>
          <p:cNvSpPr txBox="1"/>
          <p:nvPr>
            <p:ph idx="8" type="subTitle"/>
          </p:nvPr>
        </p:nvSpPr>
        <p:spPr>
          <a:xfrm>
            <a:off x="1758250" y="4367075"/>
            <a:ext cx="2336400" cy="374400"/>
          </a:xfrm>
          <a:prstGeom prst="rect">
            <a:avLst/>
          </a:prstGeom>
        </p:spPr>
        <p:txBody>
          <a:bodyPr anchorCtr="0" anchor="t" bIns="0" lIns="91425" spcFirstLastPara="1" rIns="0" wrap="square" tIns="36000">
            <a:normAutofit/>
          </a:bodyPr>
          <a:lstStyle>
            <a:lvl1pPr lvl="0">
              <a:spcBef>
                <a:spcPts val="0"/>
              </a:spcBef>
              <a:spcAft>
                <a:spcPts val="0"/>
              </a:spcAft>
              <a:buClr>
                <a:schemeClr val="dk1"/>
              </a:buClr>
              <a:buSzPts val="2200"/>
              <a:buFont typeface="Hanken Grotesk Light"/>
              <a:buNone/>
              <a:defRPr sz="2200">
                <a:latin typeface="Hanken Grotesk Light"/>
                <a:ea typeface="Hanken Grotesk Light"/>
                <a:cs typeface="Hanken Grotesk Light"/>
                <a:sym typeface="Hanken Grotesk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2" name="Google Shape;482;p33"/>
          <p:cNvSpPr txBox="1"/>
          <p:nvPr>
            <p:ph idx="9" type="subTitle"/>
          </p:nvPr>
        </p:nvSpPr>
        <p:spPr>
          <a:xfrm>
            <a:off x="228148" y="3019975"/>
            <a:ext cx="810000" cy="374400"/>
          </a:xfrm>
          <a:prstGeom prst="rect">
            <a:avLst/>
          </a:prstGeom>
        </p:spPr>
        <p:txBody>
          <a:bodyPr anchorCtr="0" anchor="t" bIns="108000" lIns="0" spcFirstLastPara="1" rIns="0" wrap="square" tIns="7200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483" name="Google Shape;483;p33"/>
          <p:cNvSpPr txBox="1"/>
          <p:nvPr>
            <p:ph idx="13" type="subTitle"/>
          </p:nvPr>
        </p:nvSpPr>
        <p:spPr>
          <a:xfrm>
            <a:off x="228148" y="1666050"/>
            <a:ext cx="810000" cy="374400"/>
          </a:xfrm>
          <a:prstGeom prst="rect">
            <a:avLst/>
          </a:prstGeom>
        </p:spPr>
        <p:txBody>
          <a:bodyPr anchorCtr="0" anchor="t" bIns="108000" lIns="0" spcFirstLastPara="1" rIns="0" wrap="square" tIns="7200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484" name="Google Shape;484;p33"/>
          <p:cNvSpPr txBox="1"/>
          <p:nvPr>
            <p:ph idx="14" type="subTitle"/>
          </p:nvPr>
        </p:nvSpPr>
        <p:spPr>
          <a:xfrm>
            <a:off x="228148" y="2342875"/>
            <a:ext cx="810000" cy="374400"/>
          </a:xfrm>
          <a:prstGeom prst="rect">
            <a:avLst/>
          </a:prstGeom>
        </p:spPr>
        <p:txBody>
          <a:bodyPr anchorCtr="0" anchor="t" bIns="108000" lIns="0" spcFirstLastPara="1" rIns="0" wrap="square" tIns="7200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485" name="Google Shape;485;p33"/>
          <p:cNvSpPr txBox="1"/>
          <p:nvPr>
            <p:ph idx="15" type="subTitle"/>
          </p:nvPr>
        </p:nvSpPr>
        <p:spPr>
          <a:xfrm>
            <a:off x="228148" y="3697075"/>
            <a:ext cx="810000" cy="374400"/>
          </a:xfrm>
          <a:prstGeom prst="rect">
            <a:avLst/>
          </a:prstGeom>
        </p:spPr>
        <p:txBody>
          <a:bodyPr anchorCtr="0" anchor="t" bIns="108000" lIns="0" spcFirstLastPara="1" rIns="0" wrap="square" tIns="7200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486" name="Google Shape;486;p33"/>
          <p:cNvSpPr txBox="1"/>
          <p:nvPr>
            <p:ph idx="16" type="subTitle"/>
          </p:nvPr>
        </p:nvSpPr>
        <p:spPr>
          <a:xfrm>
            <a:off x="228148" y="4369350"/>
            <a:ext cx="810000" cy="374400"/>
          </a:xfrm>
          <a:prstGeom prst="rect">
            <a:avLst/>
          </a:prstGeom>
        </p:spPr>
        <p:txBody>
          <a:bodyPr anchorCtr="0" anchor="t" bIns="108000" lIns="0" spcFirstLastPara="1" rIns="0" wrap="square" tIns="7200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487" name="Google Shape;487;p33"/>
          <p:cNvSpPr txBox="1"/>
          <p:nvPr>
            <p:ph idx="17" type="title"/>
          </p:nvPr>
        </p:nvSpPr>
        <p:spPr>
          <a:xfrm>
            <a:off x="596525" y="753331"/>
            <a:ext cx="7062000" cy="910500"/>
          </a:xfrm>
          <a:prstGeom prst="rect">
            <a:avLst/>
          </a:prstGeom>
        </p:spPr>
        <p:txBody>
          <a:bodyPr anchorCtr="0" anchor="t" bIns="91425" lIns="91425" spcFirstLastPara="1" rIns="91425" wrap="square" tIns="0">
            <a:normAutofit/>
          </a:bodyPr>
          <a:lstStyle>
            <a:lvl1pPr lvl="0">
              <a:spcBef>
                <a:spcPts val="0"/>
              </a:spcBef>
              <a:spcAft>
                <a:spcPts val="0"/>
              </a:spcAft>
              <a:buSzPts val="2800"/>
              <a:buNone/>
              <a:defRPr sz="4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88" name="Google Shape;488;p33"/>
          <p:cNvSpPr txBox="1"/>
          <p:nvPr>
            <p:ph idx="18" type="body"/>
          </p:nvPr>
        </p:nvSpPr>
        <p:spPr>
          <a:xfrm>
            <a:off x="4571300" y="4367075"/>
            <a:ext cx="4345200" cy="374400"/>
          </a:xfrm>
          <a:prstGeom prst="rect">
            <a:avLst/>
          </a:prstGeom>
        </p:spPr>
        <p:txBody>
          <a:bodyPr anchorCtr="0" anchor="t" bIns="108000" lIns="91425" spcFirstLastPara="1" rIns="91425" wrap="square" tIns="72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89" name="Google Shape;489;p33"/>
          <p:cNvSpPr txBox="1"/>
          <p:nvPr>
            <p:ph idx="19" type="body"/>
          </p:nvPr>
        </p:nvSpPr>
        <p:spPr>
          <a:xfrm>
            <a:off x="4571300" y="3694800"/>
            <a:ext cx="4345200" cy="374400"/>
          </a:xfrm>
          <a:prstGeom prst="rect">
            <a:avLst/>
          </a:prstGeom>
        </p:spPr>
        <p:txBody>
          <a:bodyPr anchorCtr="0" anchor="t" bIns="108000" lIns="91425" spcFirstLastPara="1" rIns="91425" wrap="square" tIns="72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90" name="Google Shape;490;p33"/>
          <p:cNvSpPr txBox="1"/>
          <p:nvPr>
            <p:ph idx="20" type="body"/>
          </p:nvPr>
        </p:nvSpPr>
        <p:spPr>
          <a:xfrm>
            <a:off x="4571300" y="3017700"/>
            <a:ext cx="4345200" cy="374400"/>
          </a:xfrm>
          <a:prstGeom prst="rect">
            <a:avLst/>
          </a:prstGeom>
        </p:spPr>
        <p:txBody>
          <a:bodyPr anchorCtr="0" anchor="t" bIns="108000" lIns="91425" spcFirstLastPara="1" rIns="91425" wrap="square" tIns="72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91" name="Google Shape;491;p33"/>
          <p:cNvSpPr txBox="1"/>
          <p:nvPr>
            <p:ph idx="21" type="body"/>
          </p:nvPr>
        </p:nvSpPr>
        <p:spPr>
          <a:xfrm>
            <a:off x="4571300" y="2340600"/>
            <a:ext cx="4345200" cy="374400"/>
          </a:xfrm>
          <a:prstGeom prst="rect">
            <a:avLst/>
          </a:prstGeom>
        </p:spPr>
        <p:txBody>
          <a:bodyPr anchorCtr="0" anchor="t" bIns="108000" lIns="91425" spcFirstLastPara="1" rIns="91425" wrap="square" tIns="72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92" name="Google Shape;492;p33"/>
          <p:cNvSpPr txBox="1"/>
          <p:nvPr>
            <p:ph idx="22" type="body"/>
          </p:nvPr>
        </p:nvSpPr>
        <p:spPr>
          <a:xfrm>
            <a:off x="4571300" y="1663775"/>
            <a:ext cx="4345200" cy="374400"/>
          </a:xfrm>
          <a:prstGeom prst="rect">
            <a:avLst/>
          </a:prstGeom>
        </p:spPr>
        <p:txBody>
          <a:bodyPr anchorCtr="0" anchor="t" bIns="108000" lIns="91425" spcFirstLastPara="1" rIns="91425" wrap="square" tIns="72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and folder background 3">
  <p:cSld name="CUSTOM_1_1_1_1_1">
    <p:spTree>
      <p:nvGrpSpPr>
        <p:cNvPr id="493" name="Shape 493"/>
        <p:cNvGrpSpPr/>
        <p:nvPr/>
      </p:nvGrpSpPr>
      <p:grpSpPr>
        <a:xfrm>
          <a:off x="0" y="0"/>
          <a:ext cx="0" cy="0"/>
          <a:chOff x="0" y="0"/>
          <a:chExt cx="0" cy="0"/>
        </a:xfrm>
      </p:grpSpPr>
      <p:sp>
        <p:nvSpPr>
          <p:cNvPr id="494" name="Google Shape;494;p34"/>
          <p:cNvSpPr/>
          <p:nvPr/>
        </p:nvSpPr>
        <p:spPr>
          <a:xfrm>
            <a:off x="912237" y="131788"/>
            <a:ext cx="2245995" cy="360013"/>
          </a:xfrm>
          <a:custGeom>
            <a:rect b="b" l="l" r="r" t="t"/>
            <a:pathLst>
              <a:path extrusionOk="0" h="45745" w="28575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Hanken Grotesk"/>
              <a:ea typeface="Hanken Grotesk"/>
              <a:cs typeface="Hanken Grotesk"/>
              <a:sym typeface="Hanken Grotesk"/>
            </a:endParaRPr>
          </a:p>
        </p:txBody>
      </p:sp>
      <p:sp>
        <p:nvSpPr>
          <p:cNvPr id="495" name="Google Shape;495;p34"/>
          <p:cNvSpPr/>
          <p:nvPr/>
        </p:nvSpPr>
        <p:spPr>
          <a:xfrm>
            <a:off x="2380538" y="131788"/>
            <a:ext cx="2245995" cy="360013"/>
          </a:xfrm>
          <a:custGeom>
            <a:rect b="b" l="l" r="r" t="t"/>
            <a:pathLst>
              <a:path extrusionOk="0" h="45745" w="28575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Hanken Grotesk"/>
              <a:ea typeface="Hanken Grotesk"/>
              <a:cs typeface="Hanken Grotesk"/>
              <a:sym typeface="Hanken Grotesk"/>
            </a:endParaRPr>
          </a:p>
        </p:txBody>
      </p:sp>
      <p:sp>
        <p:nvSpPr>
          <p:cNvPr id="496" name="Google Shape;496;p34"/>
          <p:cNvSpPr/>
          <p:nvPr/>
        </p:nvSpPr>
        <p:spPr>
          <a:xfrm>
            <a:off x="3825863" y="131788"/>
            <a:ext cx="2245995" cy="360013"/>
          </a:xfrm>
          <a:custGeom>
            <a:rect b="b" l="l" r="r" t="t"/>
            <a:pathLst>
              <a:path extrusionOk="0" h="45745" w="28575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Hanken Grotesk"/>
              <a:ea typeface="Hanken Grotesk"/>
              <a:cs typeface="Hanken Grotesk"/>
              <a:sym typeface="Hanken Grotesk"/>
            </a:endParaRPr>
          </a:p>
        </p:txBody>
      </p:sp>
      <p:sp>
        <p:nvSpPr>
          <p:cNvPr id="497" name="Google Shape;497;p34"/>
          <p:cNvSpPr txBox="1"/>
          <p:nvPr>
            <p:ph idx="1" type="subTitle"/>
          </p:nvPr>
        </p:nvSpPr>
        <p:spPr>
          <a:xfrm>
            <a:off x="1314600" y="131800"/>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498" name="Google Shape;498;p34"/>
          <p:cNvSpPr txBox="1"/>
          <p:nvPr>
            <p:ph idx="2" type="subTitle"/>
          </p:nvPr>
        </p:nvSpPr>
        <p:spPr>
          <a:xfrm>
            <a:off x="2783538" y="131800"/>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grpSp>
        <p:nvGrpSpPr>
          <p:cNvPr id="499" name="Google Shape;499;p34"/>
          <p:cNvGrpSpPr/>
          <p:nvPr/>
        </p:nvGrpSpPr>
        <p:grpSpPr>
          <a:xfrm>
            <a:off x="-2450" y="131788"/>
            <a:ext cx="9144000" cy="5011712"/>
            <a:chOff x="-2450" y="131788"/>
            <a:chExt cx="9144000" cy="5011712"/>
          </a:xfrm>
        </p:grpSpPr>
        <p:sp>
          <p:nvSpPr>
            <p:cNvPr id="500" name="Google Shape;500;p34"/>
            <p:cNvSpPr/>
            <p:nvPr/>
          </p:nvSpPr>
          <p:spPr>
            <a:xfrm>
              <a:off x="-2450" y="486600"/>
              <a:ext cx="9144000" cy="4656900"/>
            </a:xfrm>
            <a:prstGeom prst="roundRect">
              <a:avLst>
                <a:gd fmla="val 0" name="adj"/>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lang="en">
                  <a:solidFill>
                    <a:schemeClr val="dk1"/>
                  </a:solidFill>
                  <a:latin typeface="Hanken Grotesk"/>
                  <a:ea typeface="Hanken Grotesk"/>
                  <a:cs typeface="Hanken Grotesk"/>
                  <a:sym typeface="Hanken Grotesk"/>
                </a:rPr>
                <a:t> </a:t>
              </a:r>
              <a:endParaRPr>
                <a:solidFill>
                  <a:schemeClr val="dk1"/>
                </a:solidFill>
                <a:latin typeface="Hanken Grotesk"/>
                <a:ea typeface="Hanken Grotesk"/>
                <a:cs typeface="Hanken Grotesk"/>
                <a:sym typeface="Hanken Grotesk"/>
              </a:endParaRPr>
            </a:p>
          </p:txBody>
        </p:sp>
        <p:sp>
          <p:nvSpPr>
            <p:cNvPr id="501" name="Google Shape;501;p34"/>
            <p:cNvSpPr/>
            <p:nvPr/>
          </p:nvSpPr>
          <p:spPr>
            <a:xfrm>
              <a:off x="5278763" y="131788"/>
              <a:ext cx="2245995" cy="360013"/>
            </a:xfrm>
            <a:custGeom>
              <a:rect b="b" l="l" r="r" t="t"/>
              <a:pathLst>
                <a:path extrusionOk="0" h="45745" w="28575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Hanken Grotesk"/>
                <a:ea typeface="Hanken Grotesk"/>
                <a:cs typeface="Hanken Grotesk"/>
                <a:sym typeface="Hanken Grotesk"/>
              </a:endParaRPr>
            </a:p>
          </p:txBody>
        </p:sp>
      </p:grpSp>
      <p:sp>
        <p:nvSpPr>
          <p:cNvPr id="502" name="Google Shape;502;p34"/>
          <p:cNvSpPr txBox="1"/>
          <p:nvPr>
            <p:ph idx="3" type="subTitle"/>
          </p:nvPr>
        </p:nvSpPr>
        <p:spPr>
          <a:xfrm>
            <a:off x="4228850" y="131800"/>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503" name="Google Shape;503;p34"/>
          <p:cNvSpPr txBox="1"/>
          <p:nvPr>
            <p:ph type="title"/>
          </p:nvPr>
        </p:nvSpPr>
        <p:spPr>
          <a:xfrm>
            <a:off x="5723951" y="131799"/>
            <a:ext cx="14403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Font typeface="Hanken Grotesk"/>
              <a:buNone/>
              <a:defRPr sz="1200">
                <a:latin typeface="Hanken Grotesk"/>
                <a:ea typeface="Hanken Grotesk"/>
                <a:cs typeface="Hanken Grotesk"/>
                <a:sym typeface="Hanken Grotesk"/>
              </a:defRPr>
            </a:lvl1pPr>
            <a:lvl2pPr lvl="1" algn="ctr">
              <a:spcBef>
                <a:spcPts val="0"/>
              </a:spcBef>
              <a:spcAft>
                <a:spcPts val="0"/>
              </a:spcAft>
              <a:buSzPts val="1200"/>
              <a:buFont typeface="Hanken Grotesk"/>
              <a:buNone/>
              <a:defRPr sz="1200">
                <a:latin typeface="Hanken Grotesk"/>
                <a:ea typeface="Hanken Grotesk"/>
                <a:cs typeface="Hanken Grotesk"/>
                <a:sym typeface="Hanken Grotesk"/>
              </a:defRPr>
            </a:lvl2pPr>
            <a:lvl3pPr lvl="2" algn="ctr">
              <a:spcBef>
                <a:spcPts val="0"/>
              </a:spcBef>
              <a:spcAft>
                <a:spcPts val="0"/>
              </a:spcAft>
              <a:buSzPts val="1200"/>
              <a:buFont typeface="Hanken Grotesk"/>
              <a:buNone/>
              <a:defRPr sz="1200">
                <a:latin typeface="Hanken Grotesk"/>
                <a:ea typeface="Hanken Grotesk"/>
                <a:cs typeface="Hanken Grotesk"/>
                <a:sym typeface="Hanken Grotesk"/>
              </a:defRPr>
            </a:lvl3pPr>
            <a:lvl4pPr lvl="3" algn="ctr">
              <a:spcBef>
                <a:spcPts val="0"/>
              </a:spcBef>
              <a:spcAft>
                <a:spcPts val="0"/>
              </a:spcAft>
              <a:buSzPts val="1200"/>
              <a:buFont typeface="Hanken Grotesk"/>
              <a:buNone/>
              <a:defRPr sz="1200">
                <a:latin typeface="Hanken Grotesk"/>
                <a:ea typeface="Hanken Grotesk"/>
                <a:cs typeface="Hanken Grotesk"/>
                <a:sym typeface="Hanken Grotesk"/>
              </a:defRPr>
            </a:lvl4pPr>
            <a:lvl5pPr lvl="4" algn="ctr">
              <a:spcBef>
                <a:spcPts val="0"/>
              </a:spcBef>
              <a:spcAft>
                <a:spcPts val="0"/>
              </a:spcAft>
              <a:buSzPts val="1200"/>
              <a:buFont typeface="Hanken Grotesk"/>
              <a:buNone/>
              <a:defRPr sz="1200">
                <a:latin typeface="Hanken Grotesk"/>
                <a:ea typeface="Hanken Grotesk"/>
                <a:cs typeface="Hanken Grotesk"/>
                <a:sym typeface="Hanken Grotesk"/>
              </a:defRPr>
            </a:lvl5pPr>
            <a:lvl6pPr lvl="5" algn="ctr">
              <a:spcBef>
                <a:spcPts val="0"/>
              </a:spcBef>
              <a:spcAft>
                <a:spcPts val="0"/>
              </a:spcAft>
              <a:buSzPts val="1200"/>
              <a:buFont typeface="Hanken Grotesk"/>
              <a:buNone/>
              <a:defRPr sz="1200">
                <a:latin typeface="Hanken Grotesk"/>
                <a:ea typeface="Hanken Grotesk"/>
                <a:cs typeface="Hanken Grotesk"/>
                <a:sym typeface="Hanken Grotesk"/>
              </a:defRPr>
            </a:lvl6pPr>
            <a:lvl7pPr lvl="6" algn="ctr">
              <a:spcBef>
                <a:spcPts val="0"/>
              </a:spcBef>
              <a:spcAft>
                <a:spcPts val="0"/>
              </a:spcAft>
              <a:buSzPts val="1200"/>
              <a:buFont typeface="Hanken Grotesk"/>
              <a:buNone/>
              <a:defRPr sz="1200">
                <a:latin typeface="Hanken Grotesk"/>
                <a:ea typeface="Hanken Grotesk"/>
                <a:cs typeface="Hanken Grotesk"/>
                <a:sym typeface="Hanken Grotesk"/>
              </a:defRPr>
            </a:lvl7pPr>
            <a:lvl8pPr lvl="7" algn="ctr">
              <a:spcBef>
                <a:spcPts val="0"/>
              </a:spcBef>
              <a:spcAft>
                <a:spcPts val="0"/>
              </a:spcAft>
              <a:buSzPts val="1200"/>
              <a:buFont typeface="Hanken Grotesk"/>
              <a:buNone/>
              <a:defRPr sz="1200">
                <a:latin typeface="Hanken Grotesk"/>
                <a:ea typeface="Hanken Grotesk"/>
                <a:cs typeface="Hanken Grotesk"/>
                <a:sym typeface="Hanken Grotesk"/>
              </a:defRPr>
            </a:lvl8pPr>
            <a:lvl9pPr lvl="8" algn="ctr">
              <a:spcBef>
                <a:spcPts val="0"/>
              </a:spcBef>
              <a:spcAft>
                <a:spcPts val="0"/>
              </a:spcAft>
              <a:buSzPts val="1200"/>
              <a:buFont typeface="Hanken Grotesk"/>
              <a:buNone/>
              <a:defRPr sz="1200">
                <a:latin typeface="Hanken Grotesk"/>
                <a:ea typeface="Hanken Grotesk"/>
                <a:cs typeface="Hanken Grotesk"/>
                <a:sym typeface="Hanken Grotesk"/>
              </a:defRPr>
            </a:lvl9pPr>
          </a:lstStyle>
          <a:p/>
        </p:txBody>
      </p:sp>
      <p:sp>
        <p:nvSpPr>
          <p:cNvPr id="504" name="Google Shape;504;p34"/>
          <p:cNvSpPr txBox="1"/>
          <p:nvPr>
            <p:ph idx="4" type="subTitle"/>
          </p:nvPr>
        </p:nvSpPr>
        <p:spPr>
          <a:xfrm>
            <a:off x="229085" y="1666050"/>
            <a:ext cx="1170000" cy="374400"/>
          </a:xfrm>
          <a:prstGeom prst="rect">
            <a:avLst/>
          </a:prstGeom>
        </p:spPr>
        <p:txBody>
          <a:bodyPr anchorCtr="0" anchor="t" bIns="0" lIns="0" spcFirstLastPara="1" rIns="0" wrap="square" tIns="7200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505" name="Google Shape;505;p34"/>
          <p:cNvSpPr txBox="1"/>
          <p:nvPr>
            <p:ph idx="5" type="subTitle"/>
          </p:nvPr>
        </p:nvSpPr>
        <p:spPr>
          <a:xfrm>
            <a:off x="229085" y="2341863"/>
            <a:ext cx="1170000" cy="374400"/>
          </a:xfrm>
          <a:prstGeom prst="rect">
            <a:avLst/>
          </a:prstGeom>
        </p:spPr>
        <p:txBody>
          <a:bodyPr anchorCtr="0" anchor="t" bIns="0" lIns="0" spcFirstLastPara="1" rIns="0" wrap="square" tIns="7200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506" name="Google Shape;506;p34"/>
          <p:cNvSpPr txBox="1"/>
          <p:nvPr>
            <p:ph idx="6" type="subTitle"/>
          </p:nvPr>
        </p:nvSpPr>
        <p:spPr>
          <a:xfrm>
            <a:off x="229085" y="3018975"/>
            <a:ext cx="1170000" cy="374400"/>
          </a:xfrm>
          <a:prstGeom prst="rect">
            <a:avLst/>
          </a:prstGeom>
        </p:spPr>
        <p:txBody>
          <a:bodyPr anchorCtr="0" anchor="t" bIns="0" lIns="0" spcFirstLastPara="1" rIns="0" wrap="square" tIns="7200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507" name="Google Shape;507;p34"/>
          <p:cNvSpPr txBox="1"/>
          <p:nvPr>
            <p:ph idx="7" type="subTitle"/>
          </p:nvPr>
        </p:nvSpPr>
        <p:spPr>
          <a:xfrm>
            <a:off x="229085" y="3694788"/>
            <a:ext cx="1170000" cy="374400"/>
          </a:xfrm>
          <a:prstGeom prst="rect">
            <a:avLst/>
          </a:prstGeom>
        </p:spPr>
        <p:txBody>
          <a:bodyPr anchorCtr="0" anchor="t" bIns="0" lIns="0" spcFirstLastPara="1" rIns="0" wrap="square" tIns="7200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508" name="Google Shape;508;p34"/>
          <p:cNvSpPr txBox="1"/>
          <p:nvPr>
            <p:ph idx="8" type="subTitle"/>
          </p:nvPr>
        </p:nvSpPr>
        <p:spPr>
          <a:xfrm>
            <a:off x="229085" y="4371888"/>
            <a:ext cx="1170000" cy="374400"/>
          </a:xfrm>
          <a:prstGeom prst="rect">
            <a:avLst/>
          </a:prstGeom>
        </p:spPr>
        <p:txBody>
          <a:bodyPr anchorCtr="0" anchor="t" bIns="0" lIns="0" spcFirstLastPara="1" rIns="0" wrap="square" tIns="7200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509" name="Google Shape;509;p34"/>
          <p:cNvSpPr txBox="1"/>
          <p:nvPr>
            <p:ph idx="9" type="title"/>
          </p:nvPr>
        </p:nvSpPr>
        <p:spPr>
          <a:xfrm>
            <a:off x="596525" y="753324"/>
            <a:ext cx="7062000" cy="683400"/>
          </a:xfrm>
          <a:prstGeom prst="rect">
            <a:avLst/>
          </a:prstGeom>
        </p:spPr>
        <p:txBody>
          <a:bodyPr anchorCtr="0" anchor="t" bIns="91425" lIns="91425" spcFirstLastPara="1" rIns="91425" wrap="square" tIns="0">
            <a:normAutofit/>
          </a:bodyPr>
          <a:lstStyle>
            <a:lvl1pPr lvl="0">
              <a:spcBef>
                <a:spcPts val="0"/>
              </a:spcBef>
              <a:spcAft>
                <a:spcPts val="0"/>
              </a:spcAft>
              <a:buSzPts val="2800"/>
              <a:buNone/>
              <a:defRPr sz="4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10" name="Google Shape;510;p34"/>
          <p:cNvSpPr txBox="1"/>
          <p:nvPr>
            <p:ph idx="13" type="subTitle"/>
          </p:nvPr>
        </p:nvSpPr>
        <p:spPr>
          <a:xfrm>
            <a:off x="7916986" y="1436834"/>
            <a:ext cx="810000" cy="226800"/>
          </a:xfrm>
          <a:prstGeom prst="rect">
            <a:avLst/>
          </a:prstGeom>
        </p:spPr>
        <p:txBody>
          <a:bodyPr anchorCtr="0" anchor="t" bIns="72000" lIns="90000" spcFirstLastPara="1" rIns="0" wrap="square" tIns="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511" name="Google Shape;511;p34"/>
          <p:cNvSpPr txBox="1"/>
          <p:nvPr>
            <p:ph idx="14" type="subTitle"/>
          </p:nvPr>
        </p:nvSpPr>
        <p:spPr>
          <a:xfrm>
            <a:off x="6689861" y="1436834"/>
            <a:ext cx="810000" cy="226800"/>
          </a:xfrm>
          <a:prstGeom prst="rect">
            <a:avLst/>
          </a:prstGeom>
        </p:spPr>
        <p:txBody>
          <a:bodyPr anchorCtr="0" anchor="t" bIns="72000" lIns="90000" spcFirstLastPara="1" rIns="0" wrap="square" tIns="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512" name="Google Shape;512;p34"/>
          <p:cNvSpPr txBox="1"/>
          <p:nvPr>
            <p:ph idx="15" type="subTitle"/>
          </p:nvPr>
        </p:nvSpPr>
        <p:spPr>
          <a:xfrm>
            <a:off x="5462861" y="1436834"/>
            <a:ext cx="810000" cy="226800"/>
          </a:xfrm>
          <a:prstGeom prst="rect">
            <a:avLst/>
          </a:prstGeom>
        </p:spPr>
        <p:txBody>
          <a:bodyPr anchorCtr="0" anchor="t" bIns="72000" lIns="90000" spcFirstLastPara="1" rIns="0" wrap="square" tIns="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513" name="Google Shape;513;p34"/>
          <p:cNvSpPr txBox="1"/>
          <p:nvPr>
            <p:ph idx="16" type="subTitle"/>
          </p:nvPr>
        </p:nvSpPr>
        <p:spPr>
          <a:xfrm>
            <a:off x="4235836" y="1436834"/>
            <a:ext cx="810000" cy="226800"/>
          </a:xfrm>
          <a:prstGeom prst="rect">
            <a:avLst/>
          </a:prstGeom>
        </p:spPr>
        <p:txBody>
          <a:bodyPr anchorCtr="0" anchor="t" bIns="72000" lIns="90000" spcFirstLastPara="1" rIns="0" wrap="square" tIns="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514" name="Google Shape;514;p34"/>
          <p:cNvSpPr txBox="1"/>
          <p:nvPr>
            <p:ph idx="17" type="subTitle"/>
          </p:nvPr>
        </p:nvSpPr>
        <p:spPr>
          <a:xfrm>
            <a:off x="3008011" y="1436834"/>
            <a:ext cx="810000" cy="226800"/>
          </a:xfrm>
          <a:prstGeom prst="rect">
            <a:avLst/>
          </a:prstGeom>
        </p:spPr>
        <p:txBody>
          <a:bodyPr anchorCtr="0" anchor="t" bIns="72000" lIns="90000" spcFirstLastPara="1" rIns="0" wrap="square" tIns="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515" name="Google Shape;515;p34"/>
          <p:cNvSpPr txBox="1"/>
          <p:nvPr>
            <p:ph idx="18" type="subTitle"/>
          </p:nvPr>
        </p:nvSpPr>
        <p:spPr>
          <a:xfrm>
            <a:off x="1781686" y="1436834"/>
            <a:ext cx="810000" cy="226800"/>
          </a:xfrm>
          <a:prstGeom prst="rect">
            <a:avLst/>
          </a:prstGeom>
        </p:spPr>
        <p:txBody>
          <a:bodyPr anchorCtr="0" anchor="t" bIns="72000" lIns="90000" spcFirstLastPara="1" rIns="0" wrap="square" tIns="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er">
  <p:cSld name="CUSTOM_3">
    <p:spTree>
      <p:nvGrpSpPr>
        <p:cNvPr id="516" name="Shape 516"/>
        <p:cNvGrpSpPr/>
        <p:nvPr/>
      </p:nvGrpSpPr>
      <p:grpSpPr>
        <a:xfrm>
          <a:off x="0" y="0"/>
          <a:ext cx="0" cy="0"/>
          <a:chOff x="0" y="0"/>
          <a:chExt cx="0" cy="0"/>
        </a:xfrm>
      </p:grpSpPr>
      <p:sp>
        <p:nvSpPr>
          <p:cNvPr id="517" name="Google Shape;517;p35"/>
          <p:cNvSpPr/>
          <p:nvPr/>
        </p:nvSpPr>
        <p:spPr>
          <a:xfrm>
            <a:off x="-2450" y="486600"/>
            <a:ext cx="9144000" cy="46569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dk1"/>
                </a:solidFill>
                <a:latin typeface="Hanken Grotesk"/>
                <a:ea typeface="Hanken Grotesk"/>
                <a:cs typeface="Hanken Grotesk"/>
                <a:sym typeface="Hanken Grotesk"/>
              </a:rPr>
              <a:t> </a:t>
            </a:r>
            <a:endParaRPr>
              <a:solidFill>
                <a:schemeClr val="dk1"/>
              </a:solidFill>
              <a:latin typeface="Hanken Grotesk"/>
              <a:ea typeface="Hanken Grotesk"/>
              <a:cs typeface="Hanken Grotesk"/>
              <a:sym typeface="Hanken Grotesk"/>
            </a:endParaRPr>
          </a:p>
        </p:txBody>
      </p:sp>
      <p:sp>
        <p:nvSpPr>
          <p:cNvPr id="518" name="Google Shape;518;p35"/>
          <p:cNvSpPr txBox="1"/>
          <p:nvPr>
            <p:ph type="title"/>
          </p:nvPr>
        </p:nvSpPr>
        <p:spPr>
          <a:xfrm>
            <a:off x="593175" y="486000"/>
            <a:ext cx="7916400" cy="27432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8000"/>
              <a:buFont typeface="Neuton Light"/>
              <a:buNone/>
              <a:defRPr sz="8000"/>
            </a:lvl1pPr>
            <a:lvl2pPr lvl="1">
              <a:lnSpc>
                <a:spcPct val="80000"/>
              </a:lnSpc>
              <a:spcBef>
                <a:spcPts val="0"/>
              </a:spcBef>
              <a:spcAft>
                <a:spcPts val="0"/>
              </a:spcAft>
              <a:buSzPts val="5000"/>
              <a:buFont typeface="Neuton Light"/>
              <a:buNone/>
              <a:defRPr sz="5000"/>
            </a:lvl2pPr>
            <a:lvl3pPr lvl="2">
              <a:lnSpc>
                <a:spcPct val="80000"/>
              </a:lnSpc>
              <a:spcBef>
                <a:spcPts val="0"/>
              </a:spcBef>
              <a:spcAft>
                <a:spcPts val="0"/>
              </a:spcAft>
              <a:buSzPts val="5000"/>
              <a:buFont typeface="Neuton Light"/>
              <a:buNone/>
              <a:defRPr sz="5000"/>
            </a:lvl3pPr>
            <a:lvl4pPr lvl="3">
              <a:lnSpc>
                <a:spcPct val="80000"/>
              </a:lnSpc>
              <a:spcBef>
                <a:spcPts val="0"/>
              </a:spcBef>
              <a:spcAft>
                <a:spcPts val="0"/>
              </a:spcAft>
              <a:buSzPts val="5000"/>
              <a:buFont typeface="Neuton Light"/>
              <a:buNone/>
              <a:defRPr sz="5000"/>
            </a:lvl4pPr>
            <a:lvl5pPr lvl="4">
              <a:lnSpc>
                <a:spcPct val="80000"/>
              </a:lnSpc>
              <a:spcBef>
                <a:spcPts val="0"/>
              </a:spcBef>
              <a:spcAft>
                <a:spcPts val="0"/>
              </a:spcAft>
              <a:buSzPts val="5000"/>
              <a:buFont typeface="Neuton Light"/>
              <a:buNone/>
              <a:defRPr sz="5000"/>
            </a:lvl5pPr>
            <a:lvl6pPr lvl="5">
              <a:lnSpc>
                <a:spcPct val="80000"/>
              </a:lnSpc>
              <a:spcBef>
                <a:spcPts val="0"/>
              </a:spcBef>
              <a:spcAft>
                <a:spcPts val="0"/>
              </a:spcAft>
              <a:buSzPts val="5000"/>
              <a:buFont typeface="Neuton Light"/>
              <a:buNone/>
              <a:defRPr sz="5000"/>
            </a:lvl6pPr>
            <a:lvl7pPr lvl="6">
              <a:lnSpc>
                <a:spcPct val="80000"/>
              </a:lnSpc>
              <a:spcBef>
                <a:spcPts val="0"/>
              </a:spcBef>
              <a:spcAft>
                <a:spcPts val="0"/>
              </a:spcAft>
              <a:buSzPts val="5000"/>
              <a:buFont typeface="Neuton Light"/>
              <a:buNone/>
              <a:defRPr sz="5000"/>
            </a:lvl7pPr>
            <a:lvl8pPr lvl="7">
              <a:lnSpc>
                <a:spcPct val="80000"/>
              </a:lnSpc>
              <a:spcBef>
                <a:spcPts val="0"/>
              </a:spcBef>
              <a:spcAft>
                <a:spcPts val="0"/>
              </a:spcAft>
              <a:buSzPts val="5000"/>
              <a:buFont typeface="Neuton Light"/>
              <a:buNone/>
              <a:defRPr sz="5000"/>
            </a:lvl8pPr>
            <a:lvl9pPr lvl="8">
              <a:lnSpc>
                <a:spcPct val="80000"/>
              </a:lnSpc>
              <a:spcBef>
                <a:spcPts val="0"/>
              </a:spcBef>
              <a:spcAft>
                <a:spcPts val="0"/>
              </a:spcAft>
              <a:buSzPts val="5000"/>
              <a:buFont typeface="Neuton Light"/>
              <a:buNone/>
              <a:defRPr sz="5000"/>
            </a:lvl9pPr>
          </a:lstStyle>
          <a:p/>
        </p:txBody>
      </p:sp>
      <p:sp>
        <p:nvSpPr>
          <p:cNvPr id="519" name="Google Shape;519;p35"/>
          <p:cNvSpPr txBox="1"/>
          <p:nvPr>
            <p:ph idx="1" type="body"/>
          </p:nvPr>
        </p:nvSpPr>
        <p:spPr>
          <a:xfrm>
            <a:off x="575438" y="4387200"/>
            <a:ext cx="2919600" cy="648000"/>
          </a:xfrm>
          <a:prstGeom prst="rect">
            <a:avLst/>
          </a:prstGeom>
        </p:spPr>
        <p:txBody>
          <a:bodyPr anchorCtr="0" anchor="t" bIns="91425" lIns="0" spcFirstLastPara="1" rIns="0" wrap="square" tIns="0">
            <a:normAutofit/>
          </a:bodyPr>
          <a:lstStyle>
            <a:lvl1pPr indent="-292100" lvl="0" marL="457200">
              <a:spcBef>
                <a:spcPts val="0"/>
              </a:spcBef>
              <a:spcAft>
                <a:spcPts val="0"/>
              </a:spcAft>
              <a:buClr>
                <a:schemeClr val="dk1"/>
              </a:buClr>
              <a:buSzPts val="1000"/>
              <a:buFont typeface="Hanken Grotesk"/>
              <a:buChar char="●"/>
              <a:defRPr/>
            </a:lvl1pPr>
            <a:lvl2pPr indent="-292100" lvl="1" marL="914400">
              <a:spcBef>
                <a:spcPts val="0"/>
              </a:spcBef>
              <a:spcAft>
                <a:spcPts val="0"/>
              </a:spcAft>
              <a:buClr>
                <a:schemeClr val="dk1"/>
              </a:buClr>
              <a:buSzPts val="1000"/>
              <a:buFont typeface="Hanken Grotesk"/>
              <a:buChar char="○"/>
              <a:defRPr/>
            </a:lvl2pPr>
            <a:lvl3pPr indent="-292100" lvl="2" marL="1371600">
              <a:spcBef>
                <a:spcPts val="0"/>
              </a:spcBef>
              <a:spcAft>
                <a:spcPts val="0"/>
              </a:spcAft>
              <a:buClr>
                <a:schemeClr val="dk1"/>
              </a:buClr>
              <a:buSzPts val="1000"/>
              <a:buFont typeface="Hanken Grotesk"/>
              <a:buChar char="■"/>
              <a:defRPr/>
            </a:lvl3pPr>
            <a:lvl4pPr indent="-292100" lvl="3" marL="1828800">
              <a:spcBef>
                <a:spcPts val="0"/>
              </a:spcBef>
              <a:spcAft>
                <a:spcPts val="0"/>
              </a:spcAft>
              <a:buClr>
                <a:schemeClr val="dk1"/>
              </a:buClr>
              <a:buSzPts val="1000"/>
              <a:buFont typeface="Hanken Grotesk"/>
              <a:buChar char="●"/>
              <a:defRPr/>
            </a:lvl4pPr>
            <a:lvl5pPr indent="-292100" lvl="4" marL="2286000">
              <a:spcBef>
                <a:spcPts val="0"/>
              </a:spcBef>
              <a:spcAft>
                <a:spcPts val="0"/>
              </a:spcAft>
              <a:buClr>
                <a:schemeClr val="dk1"/>
              </a:buClr>
              <a:buSzPts val="1000"/>
              <a:buFont typeface="Hanken Grotesk"/>
              <a:buChar char="○"/>
              <a:defRPr/>
            </a:lvl5pPr>
            <a:lvl6pPr indent="-292100" lvl="5" marL="2743200">
              <a:spcBef>
                <a:spcPts val="0"/>
              </a:spcBef>
              <a:spcAft>
                <a:spcPts val="0"/>
              </a:spcAft>
              <a:buClr>
                <a:schemeClr val="dk1"/>
              </a:buClr>
              <a:buSzPts val="1000"/>
              <a:buFont typeface="Hanken Grotesk"/>
              <a:buChar char="■"/>
              <a:defRPr/>
            </a:lvl6pPr>
            <a:lvl7pPr indent="-292100" lvl="6" marL="3200400">
              <a:spcBef>
                <a:spcPts val="0"/>
              </a:spcBef>
              <a:spcAft>
                <a:spcPts val="0"/>
              </a:spcAft>
              <a:buClr>
                <a:schemeClr val="dk1"/>
              </a:buClr>
              <a:buSzPts val="1000"/>
              <a:buFont typeface="Hanken Grotesk"/>
              <a:buChar char="●"/>
              <a:defRPr/>
            </a:lvl7pPr>
            <a:lvl8pPr indent="-292100" lvl="7" marL="3657600">
              <a:spcBef>
                <a:spcPts val="0"/>
              </a:spcBef>
              <a:spcAft>
                <a:spcPts val="0"/>
              </a:spcAft>
              <a:buClr>
                <a:schemeClr val="dk1"/>
              </a:buClr>
              <a:buSzPts val="1000"/>
              <a:buFont typeface="Hanken Grotesk"/>
              <a:buChar char="○"/>
              <a:defRPr/>
            </a:lvl8pPr>
            <a:lvl9pPr indent="-292100" lvl="8" marL="4114800">
              <a:spcBef>
                <a:spcPts val="0"/>
              </a:spcBef>
              <a:spcAft>
                <a:spcPts val="0"/>
              </a:spcAft>
              <a:buClr>
                <a:schemeClr val="dk1"/>
              </a:buClr>
              <a:buSzPts val="1000"/>
              <a:buFont typeface="Hanken Grotesk"/>
              <a:buChar char="■"/>
              <a:defRPr/>
            </a:lvl9pPr>
          </a:lstStyle>
          <a:p/>
        </p:txBody>
      </p:sp>
      <p:sp>
        <p:nvSpPr>
          <p:cNvPr id="520" name="Google Shape;520;p35"/>
          <p:cNvSpPr txBox="1"/>
          <p:nvPr>
            <p:ph idx="2" type="subTitle"/>
          </p:nvPr>
        </p:nvSpPr>
        <p:spPr>
          <a:xfrm>
            <a:off x="1284638" y="214800"/>
            <a:ext cx="1501200" cy="183600"/>
          </a:xfrm>
          <a:prstGeom prst="rect">
            <a:avLst/>
          </a:prstGeom>
        </p:spPr>
        <p:txBody>
          <a:bodyPr anchorCtr="0" anchor="ctr" bIns="0" lIns="0" spcFirstLastPara="1" rIns="0" wrap="square" tIns="0">
            <a:normAutofit/>
          </a:bodyPr>
          <a:lstStyle>
            <a:lvl1pPr lvl="0" algn="ctr">
              <a:spcBef>
                <a:spcPts val="0"/>
              </a:spcBef>
              <a:spcAft>
                <a:spcPts val="0"/>
              </a:spcAft>
              <a:buClr>
                <a:schemeClr val="dk1"/>
              </a:buClr>
              <a:buSzPts val="1200"/>
              <a:buFont typeface="Hanken Grotesk"/>
              <a:buNone/>
              <a:defRPr sz="1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 name="Google Shape;521;p35"/>
          <p:cNvSpPr txBox="1"/>
          <p:nvPr>
            <p:ph idx="3" type="subTitle"/>
          </p:nvPr>
        </p:nvSpPr>
        <p:spPr>
          <a:xfrm>
            <a:off x="5539500" y="4387200"/>
            <a:ext cx="3002400" cy="648000"/>
          </a:xfrm>
          <a:prstGeom prst="rect">
            <a:avLst/>
          </a:prstGeom>
        </p:spPr>
        <p:txBody>
          <a:bodyPr anchorCtr="0" anchor="t" bIns="0" lIns="0" spcFirstLastPara="1" rIns="0" wrap="square" tIns="0">
            <a:normAutofit/>
          </a:bodyPr>
          <a:lstStyle>
            <a:lvl1pPr lvl="0" algn="r">
              <a:spcBef>
                <a:spcPts val="0"/>
              </a:spcBef>
              <a:spcAft>
                <a:spcPts val="0"/>
              </a:spcAft>
              <a:buClr>
                <a:schemeClr val="dk1"/>
              </a:buClr>
              <a:buSzPts val="1200"/>
              <a:buFont typeface="Hanken Grotesk"/>
              <a:buNone/>
              <a:defRPr sz="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er 1">
  <p:cSld name="CUSTOM_3_1">
    <p:bg>
      <p:bgPr>
        <a:solidFill>
          <a:schemeClr val="dk2"/>
        </a:solidFill>
      </p:bgPr>
    </p:bg>
    <p:spTree>
      <p:nvGrpSpPr>
        <p:cNvPr id="522" name="Shape 522"/>
        <p:cNvGrpSpPr/>
        <p:nvPr/>
      </p:nvGrpSpPr>
      <p:grpSpPr>
        <a:xfrm>
          <a:off x="0" y="0"/>
          <a:ext cx="0" cy="0"/>
          <a:chOff x="0" y="0"/>
          <a:chExt cx="0" cy="0"/>
        </a:xfrm>
      </p:grpSpPr>
      <p:sp>
        <p:nvSpPr>
          <p:cNvPr id="523" name="Google Shape;523;p36"/>
          <p:cNvSpPr/>
          <p:nvPr/>
        </p:nvSpPr>
        <p:spPr>
          <a:xfrm>
            <a:off x="-2450" y="486600"/>
            <a:ext cx="9144000" cy="46569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dk1"/>
                </a:solidFill>
                <a:latin typeface="Hanken Grotesk"/>
                <a:ea typeface="Hanken Grotesk"/>
                <a:cs typeface="Hanken Grotesk"/>
                <a:sym typeface="Hanken Grotesk"/>
              </a:rPr>
              <a:t> </a:t>
            </a:r>
            <a:endParaRPr>
              <a:solidFill>
                <a:schemeClr val="dk1"/>
              </a:solidFill>
              <a:latin typeface="Hanken Grotesk"/>
              <a:ea typeface="Hanken Grotesk"/>
              <a:cs typeface="Hanken Grotesk"/>
              <a:sym typeface="Hanken Grotesk"/>
            </a:endParaRPr>
          </a:p>
        </p:txBody>
      </p:sp>
      <p:sp>
        <p:nvSpPr>
          <p:cNvPr id="524" name="Google Shape;524;p36"/>
          <p:cNvSpPr txBox="1"/>
          <p:nvPr>
            <p:ph type="title"/>
          </p:nvPr>
        </p:nvSpPr>
        <p:spPr>
          <a:xfrm>
            <a:off x="593175" y="486000"/>
            <a:ext cx="7916400" cy="27432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8000"/>
              <a:buFont typeface="Neuton Light"/>
              <a:buNone/>
              <a:defRPr sz="8000"/>
            </a:lvl1pPr>
            <a:lvl2pPr lvl="1">
              <a:lnSpc>
                <a:spcPct val="80000"/>
              </a:lnSpc>
              <a:spcBef>
                <a:spcPts val="0"/>
              </a:spcBef>
              <a:spcAft>
                <a:spcPts val="0"/>
              </a:spcAft>
              <a:buSzPts val="5000"/>
              <a:buFont typeface="Neuton Light"/>
              <a:buNone/>
              <a:defRPr sz="5000"/>
            </a:lvl2pPr>
            <a:lvl3pPr lvl="2">
              <a:lnSpc>
                <a:spcPct val="80000"/>
              </a:lnSpc>
              <a:spcBef>
                <a:spcPts val="0"/>
              </a:spcBef>
              <a:spcAft>
                <a:spcPts val="0"/>
              </a:spcAft>
              <a:buSzPts val="5000"/>
              <a:buFont typeface="Neuton Light"/>
              <a:buNone/>
              <a:defRPr sz="5000"/>
            </a:lvl3pPr>
            <a:lvl4pPr lvl="3">
              <a:lnSpc>
                <a:spcPct val="80000"/>
              </a:lnSpc>
              <a:spcBef>
                <a:spcPts val="0"/>
              </a:spcBef>
              <a:spcAft>
                <a:spcPts val="0"/>
              </a:spcAft>
              <a:buSzPts val="5000"/>
              <a:buFont typeface="Neuton Light"/>
              <a:buNone/>
              <a:defRPr sz="5000"/>
            </a:lvl4pPr>
            <a:lvl5pPr lvl="4">
              <a:lnSpc>
                <a:spcPct val="80000"/>
              </a:lnSpc>
              <a:spcBef>
                <a:spcPts val="0"/>
              </a:spcBef>
              <a:spcAft>
                <a:spcPts val="0"/>
              </a:spcAft>
              <a:buSzPts val="5000"/>
              <a:buFont typeface="Neuton Light"/>
              <a:buNone/>
              <a:defRPr sz="5000"/>
            </a:lvl5pPr>
            <a:lvl6pPr lvl="5">
              <a:lnSpc>
                <a:spcPct val="80000"/>
              </a:lnSpc>
              <a:spcBef>
                <a:spcPts val="0"/>
              </a:spcBef>
              <a:spcAft>
                <a:spcPts val="0"/>
              </a:spcAft>
              <a:buSzPts val="5000"/>
              <a:buFont typeface="Neuton Light"/>
              <a:buNone/>
              <a:defRPr sz="5000"/>
            </a:lvl6pPr>
            <a:lvl7pPr lvl="6">
              <a:lnSpc>
                <a:spcPct val="80000"/>
              </a:lnSpc>
              <a:spcBef>
                <a:spcPts val="0"/>
              </a:spcBef>
              <a:spcAft>
                <a:spcPts val="0"/>
              </a:spcAft>
              <a:buSzPts val="5000"/>
              <a:buFont typeface="Neuton Light"/>
              <a:buNone/>
              <a:defRPr sz="5000"/>
            </a:lvl7pPr>
            <a:lvl8pPr lvl="7">
              <a:lnSpc>
                <a:spcPct val="80000"/>
              </a:lnSpc>
              <a:spcBef>
                <a:spcPts val="0"/>
              </a:spcBef>
              <a:spcAft>
                <a:spcPts val="0"/>
              </a:spcAft>
              <a:buSzPts val="5000"/>
              <a:buFont typeface="Neuton Light"/>
              <a:buNone/>
              <a:defRPr sz="5000"/>
            </a:lvl8pPr>
            <a:lvl9pPr lvl="8">
              <a:lnSpc>
                <a:spcPct val="80000"/>
              </a:lnSpc>
              <a:spcBef>
                <a:spcPts val="0"/>
              </a:spcBef>
              <a:spcAft>
                <a:spcPts val="0"/>
              </a:spcAft>
              <a:buSzPts val="5000"/>
              <a:buFont typeface="Neuton Light"/>
              <a:buNone/>
              <a:defRPr sz="5000"/>
            </a:lvl9pPr>
          </a:lstStyle>
          <a:p/>
        </p:txBody>
      </p:sp>
      <p:sp>
        <p:nvSpPr>
          <p:cNvPr id="525" name="Google Shape;525;p36"/>
          <p:cNvSpPr txBox="1"/>
          <p:nvPr>
            <p:ph idx="1" type="body"/>
          </p:nvPr>
        </p:nvSpPr>
        <p:spPr>
          <a:xfrm>
            <a:off x="575438" y="4387200"/>
            <a:ext cx="2919600" cy="648000"/>
          </a:xfrm>
          <a:prstGeom prst="rect">
            <a:avLst/>
          </a:prstGeom>
        </p:spPr>
        <p:txBody>
          <a:bodyPr anchorCtr="0" anchor="t" bIns="91425" lIns="0" spcFirstLastPara="1" rIns="0" wrap="square" tIns="0">
            <a:normAutofit/>
          </a:bodyPr>
          <a:lstStyle>
            <a:lvl1pPr indent="-292100" lvl="0" marL="457200">
              <a:spcBef>
                <a:spcPts val="0"/>
              </a:spcBef>
              <a:spcAft>
                <a:spcPts val="0"/>
              </a:spcAft>
              <a:buClr>
                <a:schemeClr val="dk1"/>
              </a:buClr>
              <a:buSzPts val="1000"/>
              <a:buFont typeface="Hanken Grotesk"/>
              <a:buChar char="●"/>
              <a:defRPr/>
            </a:lvl1pPr>
            <a:lvl2pPr indent="-292100" lvl="1" marL="914400">
              <a:spcBef>
                <a:spcPts val="0"/>
              </a:spcBef>
              <a:spcAft>
                <a:spcPts val="0"/>
              </a:spcAft>
              <a:buClr>
                <a:schemeClr val="dk1"/>
              </a:buClr>
              <a:buSzPts val="1000"/>
              <a:buFont typeface="Hanken Grotesk"/>
              <a:buChar char="○"/>
              <a:defRPr/>
            </a:lvl2pPr>
            <a:lvl3pPr indent="-292100" lvl="2" marL="1371600">
              <a:spcBef>
                <a:spcPts val="0"/>
              </a:spcBef>
              <a:spcAft>
                <a:spcPts val="0"/>
              </a:spcAft>
              <a:buClr>
                <a:schemeClr val="dk1"/>
              </a:buClr>
              <a:buSzPts val="1000"/>
              <a:buFont typeface="Hanken Grotesk"/>
              <a:buChar char="■"/>
              <a:defRPr/>
            </a:lvl3pPr>
            <a:lvl4pPr indent="-292100" lvl="3" marL="1828800">
              <a:spcBef>
                <a:spcPts val="0"/>
              </a:spcBef>
              <a:spcAft>
                <a:spcPts val="0"/>
              </a:spcAft>
              <a:buClr>
                <a:schemeClr val="dk1"/>
              </a:buClr>
              <a:buSzPts val="1000"/>
              <a:buFont typeface="Hanken Grotesk"/>
              <a:buChar char="●"/>
              <a:defRPr/>
            </a:lvl4pPr>
            <a:lvl5pPr indent="-292100" lvl="4" marL="2286000">
              <a:spcBef>
                <a:spcPts val="0"/>
              </a:spcBef>
              <a:spcAft>
                <a:spcPts val="0"/>
              </a:spcAft>
              <a:buClr>
                <a:schemeClr val="dk1"/>
              </a:buClr>
              <a:buSzPts val="1000"/>
              <a:buFont typeface="Hanken Grotesk"/>
              <a:buChar char="○"/>
              <a:defRPr/>
            </a:lvl5pPr>
            <a:lvl6pPr indent="-292100" lvl="5" marL="2743200">
              <a:spcBef>
                <a:spcPts val="0"/>
              </a:spcBef>
              <a:spcAft>
                <a:spcPts val="0"/>
              </a:spcAft>
              <a:buClr>
                <a:schemeClr val="dk1"/>
              </a:buClr>
              <a:buSzPts val="1000"/>
              <a:buFont typeface="Hanken Grotesk"/>
              <a:buChar char="■"/>
              <a:defRPr/>
            </a:lvl6pPr>
            <a:lvl7pPr indent="-292100" lvl="6" marL="3200400">
              <a:spcBef>
                <a:spcPts val="0"/>
              </a:spcBef>
              <a:spcAft>
                <a:spcPts val="0"/>
              </a:spcAft>
              <a:buClr>
                <a:schemeClr val="dk1"/>
              </a:buClr>
              <a:buSzPts val="1000"/>
              <a:buFont typeface="Hanken Grotesk"/>
              <a:buChar char="●"/>
              <a:defRPr/>
            </a:lvl7pPr>
            <a:lvl8pPr indent="-292100" lvl="7" marL="3657600">
              <a:spcBef>
                <a:spcPts val="0"/>
              </a:spcBef>
              <a:spcAft>
                <a:spcPts val="0"/>
              </a:spcAft>
              <a:buClr>
                <a:schemeClr val="dk1"/>
              </a:buClr>
              <a:buSzPts val="1000"/>
              <a:buFont typeface="Hanken Grotesk"/>
              <a:buChar char="○"/>
              <a:defRPr/>
            </a:lvl8pPr>
            <a:lvl9pPr indent="-292100" lvl="8" marL="4114800">
              <a:spcBef>
                <a:spcPts val="0"/>
              </a:spcBef>
              <a:spcAft>
                <a:spcPts val="0"/>
              </a:spcAft>
              <a:buClr>
                <a:schemeClr val="dk1"/>
              </a:buClr>
              <a:buSzPts val="1000"/>
              <a:buFont typeface="Hanken Grotesk"/>
              <a:buChar char="■"/>
              <a:defRPr/>
            </a:lvl9pPr>
          </a:lstStyle>
          <a:p/>
        </p:txBody>
      </p:sp>
      <p:sp>
        <p:nvSpPr>
          <p:cNvPr id="526" name="Google Shape;526;p36"/>
          <p:cNvSpPr txBox="1"/>
          <p:nvPr>
            <p:ph idx="2" type="subTitle"/>
          </p:nvPr>
        </p:nvSpPr>
        <p:spPr>
          <a:xfrm>
            <a:off x="5539500" y="4387200"/>
            <a:ext cx="3002400" cy="648000"/>
          </a:xfrm>
          <a:prstGeom prst="rect">
            <a:avLst/>
          </a:prstGeom>
        </p:spPr>
        <p:txBody>
          <a:bodyPr anchorCtr="0" anchor="t" bIns="0" lIns="0" spcFirstLastPara="1" rIns="0" wrap="square" tIns="0">
            <a:normAutofit/>
          </a:bodyPr>
          <a:lstStyle>
            <a:lvl1pPr lvl="0" algn="r">
              <a:spcBef>
                <a:spcPts val="0"/>
              </a:spcBef>
              <a:spcAft>
                <a:spcPts val="0"/>
              </a:spcAft>
              <a:buClr>
                <a:schemeClr val="dk1"/>
              </a:buClr>
              <a:buSzPts val="1200"/>
              <a:buFont typeface="Hanken Grotesk"/>
              <a:buNone/>
              <a:defRPr sz="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7" name="Google Shape;527;p36"/>
          <p:cNvSpPr txBox="1"/>
          <p:nvPr>
            <p:ph idx="3" type="subTitle"/>
          </p:nvPr>
        </p:nvSpPr>
        <p:spPr>
          <a:xfrm>
            <a:off x="1284638" y="214800"/>
            <a:ext cx="1501200" cy="183600"/>
          </a:xfrm>
          <a:prstGeom prst="rect">
            <a:avLst/>
          </a:prstGeom>
        </p:spPr>
        <p:txBody>
          <a:bodyPr anchorCtr="0" anchor="ctr" bIns="0" lIns="0" spcFirstLastPara="1" rIns="0" wrap="square" tIns="0">
            <a:normAutofit/>
          </a:bodyPr>
          <a:lstStyle>
            <a:lvl1pPr lvl="0" algn="ctr">
              <a:spcBef>
                <a:spcPts val="0"/>
              </a:spcBef>
              <a:spcAft>
                <a:spcPts val="0"/>
              </a:spcAft>
              <a:buClr>
                <a:schemeClr val="dk1"/>
              </a:buClr>
              <a:buSzPts val="1200"/>
              <a:buFont typeface="Hanken Grotesk"/>
              <a:buNone/>
              <a:defRPr sz="1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s 1 1">
  <p:cSld name="CUSTOM_7_1_1_1_1_1_1_1_1_1_1_1_1_1_1_1_1_6_1">
    <p:spTree>
      <p:nvGrpSpPr>
        <p:cNvPr id="528" name="Shape 528"/>
        <p:cNvGrpSpPr/>
        <p:nvPr/>
      </p:nvGrpSpPr>
      <p:grpSpPr>
        <a:xfrm>
          <a:off x="0" y="0"/>
          <a:ext cx="0" cy="0"/>
          <a:chOff x="0" y="0"/>
          <a:chExt cx="0" cy="0"/>
        </a:xfrm>
      </p:grpSpPr>
      <p:sp>
        <p:nvSpPr>
          <p:cNvPr id="529" name="Google Shape;529;p37"/>
          <p:cNvSpPr txBox="1"/>
          <p:nvPr>
            <p:ph type="title"/>
          </p:nvPr>
        </p:nvSpPr>
        <p:spPr>
          <a:xfrm>
            <a:off x="2184250" y="1632575"/>
            <a:ext cx="1440300" cy="252000"/>
          </a:xfrm>
          <a:prstGeom prst="rect">
            <a:avLst/>
          </a:prstGeom>
        </p:spPr>
        <p:txBody>
          <a:bodyPr anchorCtr="0" anchor="ctr" bIns="0" lIns="0" spcFirstLastPara="1" rIns="0" wrap="square" tIns="0">
            <a:noAutofit/>
          </a:bodyPr>
          <a:lstStyle>
            <a:lvl1pPr lvl="0" algn="ctr">
              <a:lnSpc>
                <a:spcPct val="90000"/>
              </a:lnSpc>
              <a:spcBef>
                <a:spcPts val="0"/>
              </a:spcBef>
              <a:spcAft>
                <a:spcPts val="0"/>
              </a:spcAft>
              <a:buSzPts val="2800"/>
              <a:buNone/>
              <a:defRPr sz="1000">
                <a:latin typeface="Hanken Grotesk"/>
                <a:ea typeface="Hanken Grotesk"/>
                <a:cs typeface="Hanken Grotesk"/>
                <a:sym typeface="Hanken Grotesk"/>
              </a:defRPr>
            </a:lvl1pPr>
            <a:lvl2pPr lvl="1" algn="ctr">
              <a:lnSpc>
                <a:spcPct val="115000"/>
              </a:lnSpc>
              <a:spcBef>
                <a:spcPts val="0"/>
              </a:spcBef>
              <a:spcAft>
                <a:spcPts val="0"/>
              </a:spcAft>
              <a:buSzPts val="2800"/>
              <a:buNone/>
              <a:defRPr sz="1000">
                <a:latin typeface="Hanken Grotesk"/>
                <a:ea typeface="Hanken Grotesk"/>
                <a:cs typeface="Hanken Grotesk"/>
                <a:sym typeface="Hanken Grotesk"/>
              </a:defRPr>
            </a:lvl2pPr>
            <a:lvl3pPr lvl="2" algn="ctr">
              <a:lnSpc>
                <a:spcPct val="115000"/>
              </a:lnSpc>
              <a:spcBef>
                <a:spcPts val="0"/>
              </a:spcBef>
              <a:spcAft>
                <a:spcPts val="0"/>
              </a:spcAft>
              <a:buSzPts val="2800"/>
              <a:buNone/>
              <a:defRPr sz="1000">
                <a:latin typeface="Hanken Grotesk"/>
                <a:ea typeface="Hanken Grotesk"/>
                <a:cs typeface="Hanken Grotesk"/>
                <a:sym typeface="Hanken Grotesk"/>
              </a:defRPr>
            </a:lvl3pPr>
            <a:lvl4pPr lvl="3" algn="ctr">
              <a:lnSpc>
                <a:spcPct val="115000"/>
              </a:lnSpc>
              <a:spcBef>
                <a:spcPts val="0"/>
              </a:spcBef>
              <a:spcAft>
                <a:spcPts val="0"/>
              </a:spcAft>
              <a:buSzPts val="2800"/>
              <a:buNone/>
              <a:defRPr sz="1000">
                <a:latin typeface="Hanken Grotesk"/>
                <a:ea typeface="Hanken Grotesk"/>
                <a:cs typeface="Hanken Grotesk"/>
                <a:sym typeface="Hanken Grotesk"/>
              </a:defRPr>
            </a:lvl4pPr>
            <a:lvl5pPr lvl="4" algn="ctr">
              <a:lnSpc>
                <a:spcPct val="115000"/>
              </a:lnSpc>
              <a:spcBef>
                <a:spcPts val="0"/>
              </a:spcBef>
              <a:spcAft>
                <a:spcPts val="0"/>
              </a:spcAft>
              <a:buSzPts val="2800"/>
              <a:buNone/>
              <a:defRPr sz="1000">
                <a:latin typeface="Hanken Grotesk"/>
                <a:ea typeface="Hanken Grotesk"/>
                <a:cs typeface="Hanken Grotesk"/>
                <a:sym typeface="Hanken Grotesk"/>
              </a:defRPr>
            </a:lvl5pPr>
            <a:lvl6pPr lvl="5" algn="ctr">
              <a:lnSpc>
                <a:spcPct val="115000"/>
              </a:lnSpc>
              <a:spcBef>
                <a:spcPts val="0"/>
              </a:spcBef>
              <a:spcAft>
                <a:spcPts val="0"/>
              </a:spcAft>
              <a:buSzPts val="2800"/>
              <a:buNone/>
              <a:defRPr sz="1000">
                <a:latin typeface="Hanken Grotesk"/>
                <a:ea typeface="Hanken Grotesk"/>
                <a:cs typeface="Hanken Grotesk"/>
                <a:sym typeface="Hanken Grotesk"/>
              </a:defRPr>
            </a:lvl6pPr>
            <a:lvl7pPr lvl="6" algn="ctr">
              <a:lnSpc>
                <a:spcPct val="115000"/>
              </a:lnSpc>
              <a:spcBef>
                <a:spcPts val="0"/>
              </a:spcBef>
              <a:spcAft>
                <a:spcPts val="0"/>
              </a:spcAft>
              <a:buSzPts val="2800"/>
              <a:buNone/>
              <a:defRPr sz="1000">
                <a:latin typeface="Hanken Grotesk"/>
                <a:ea typeface="Hanken Grotesk"/>
                <a:cs typeface="Hanken Grotesk"/>
                <a:sym typeface="Hanken Grotesk"/>
              </a:defRPr>
            </a:lvl7pPr>
            <a:lvl8pPr lvl="7" algn="ctr">
              <a:lnSpc>
                <a:spcPct val="115000"/>
              </a:lnSpc>
              <a:spcBef>
                <a:spcPts val="0"/>
              </a:spcBef>
              <a:spcAft>
                <a:spcPts val="0"/>
              </a:spcAft>
              <a:buSzPts val="2800"/>
              <a:buNone/>
              <a:defRPr sz="1000">
                <a:latin typeface="Hanken Grotesk"/>
                <a:ea typeface="Hanken Grotesk"/>
                <a:cs typeface="Hanken Grotesk"/>
                <a:sym typeface="Hanken Grotesk"/>
              </a:defRPr>
            </a:lvl8pPr>
            <a:lvl9pPr lvl="8" algn="ctr">
              <a:lnSpc>
                <a:spcPct val="115000"/>
              </a:lnSpc>
              <a:spcBef>
                <a:spcPts val="0"/>
              </a:spcBef>
              <a:spcAft>
                <a:spcPts val="0"/>
              </a:spcAft>
              <a:buSzPts val="2800"/>
              <a:buNone/>
              <a:defRPr sz="1000">
                <a:latin typeface="Hanken Grotesk"/>
                <a:ea typeface="Hanken Grotesk"/>
                <a:cs typeface="Hanken Grotesk"/>
                <a:sym typeface="Hanken Grotesk"/>
              </a:defRPr>
            </a:lvl9pPr>
          </a:lstStyle>
          <a:p/>
        </p:txBody>
      </p:sp>
      <p:sp>
        <p:nvSpPr>
          <p:cNvPr id="530" name="Google Shape;530;p37"/>
          <p:cNvSpPr txBox="1"/>
          <p:nvPr>
            <p:ph idx="2" type="title"/>
          </p:nvPr>
        </p:nvSpPr>
        <p:spPr>
          <a:xfrm>
            <a:off x="3962263" y="1632575"/>
            <a:ext cx="1440300" cy="252000"/>
          </a:xfrm>
          <a:prstGeom prst="rect">
            <a:avLst/>
          </a:prstGeom>
        </p:spPr>
        <p:txBody>
          <a:bodyPr anchorCtr="0" anchor="ctr" bIns="0" lIns="0" spcFirstLastPara="1" rIns="0" wrap="square" tIns="0">
            <a:noAutofit/>
          </a:bodyPr>
          <a:lstStyle>
            <a:lvl1pPr lvl="0" algn="ctr">
              <a:lnSpc>
                <a:spcPct val="90000"/>
              </a:lnSpc>
              <a:spcBef>
                <a:spcPts val="0"/>
              </a:spcBef>
              <a:spcAft>
                <a:spcPts val="0"/>
              </a:spcAft>
              <a:buSzPts val="2800"/>
              <a:buNone/>
              <a:defRPr sz="1000">
                <a:latin typeface="Hanken Grotesk"/>
                <a:ea typeface="Hanken Grotesk"/>
                <a:cs typeface="Hanken Grotesk"/>
                <a:sym typeface="Hanken Grotesk"/>
              </a:defRPr>
            </a:lvl1pPr>
            <a:lvl2pPr lvl="1" algn="ctr">
              <a:lnSpc>
                <a:spcPct val="115000"/>
              </a:lnSpc>
              <a:spcBef>
                <a:spcPts val="0"/>
              </a:spcBef>
              <a:spcAft>
                <a:spcPts val="0"/>
              </a:spcAft>
              <a:buSzPts val="2800"/>
              <a:buNone/>
              <a:defRPr sz="1000">
                <a:latin typeface="Hanken Grotesk"/>
                <a:ea typeface="Hanken Grotesk"/>
                <a:cs typeface="Hanken Grotesk"/>
                <a:sym typeface="Hanken Grotesk"/>
              </a:defRPr>
            </a:lvl2pPr>
            <a:lvl3pPr lvl="2" algn="ctr">
              <a:lnSpc>
                <a:spcPct val="115000"/>
              </a:lnSpc>
              <a:spcBef>
                <a:spcPts val="0"/>
              </a:spcBef>
              <a:spcAft>
                <a:spcPts val="0"/>
              </a:spcAft>
              <a:buSzPts val="2800"/>
              <a:buNone/>
              <a:defRPr sz="1000">
                <a:latin typeface="Hanken Grotesk"/>
                <a:ea typeface="Hanken Grotesk"/>
                <a:cs typeface="Hanken Grotesk"/>
                <a:sym typeface="Hanken Grotesk"/>
              </a:defRPr>
            </a:lvl3pPr>
            <a:lvl4pPr lvl="3" algn="ctr">
              <a:lnSpc>
                <a:spcPct val="115000"/>
              </a:lnSpc>
              <a:spcBef>
                <a:spcPts val="0"/>
              </a:spcBef>
              <a:spcAft>
                <a:spcPts val="0"/>
              </a:spcAft>
              <a:buSzPts val="2800"/>
              <a:buNone/>
              <a:defRPr sz="1000">
                <a:latin typeface="Hanken Grotesk"/>
                <a:ea typeface="Hanken Grotesk"/>
                <a:cs typeface="Hanken Grotesk"/>
                <a:sym typeface="Hanken Grotesk"/>
              </a:defRPr>
            </a:lvl4pPr>
            <a:lvl5pPr lvl="4" algn="ctr">
              <a:lnSpc>
                <a:spcPct val="115000"/>
              </a:lnSpc>
              <a:spcBef>
                <a:spcPts val="0"/>
              </a:spcBef>
              <a:spcAft>
                <a:spcPts val="0"/>
              </a:spcAft>
              <a:buSzPts val="2800"/>
              <a:buNone/>
              <a:defRPr sz="1000">
                <a:latin typeface="Hanken Grotesk"/>
                <a:ea typeface="Hanken Grotesk"/>
                <a:cs typeface="Hanken Grotesk"/>
                <a:sym typeface="Hanken Grotesk"/>
              </a:defRPr>
            </a:lvl5pPr>
            <a:lvl6pPr lvl="5" algn="ctr">
              <a:lnSpc>
                <a:spcPct val="115000"/>
              </a:lnSpc>
              <a:spcBef>
                <a:spcPts val="0"/>
              </a:spcBef>
              <a:spcAft>
                <a:spcPts val="0"/>
              </a:spcAft>
              <a:buSzPts val="2800"/>
              <a:buNone/>
              <a:defRPr sz="1000">
                <a:latin typeface="Hanken Grotesk"/>
                <a:ea typeface="Hanken Grotesk"/>
                <a:cs typeface="Hanken Grotesk"/>
                <a:sym typeface="Hanken Grotesk"/>
              </a:defRPr>
            </a:lvl6pPr>
            <a:lvl7pPr lvl="6" algn="ctr">
              <a:lnSpc>
                <a:spcPct val="115000"/>
              </a:lnSpc>
              <a:spcBef>
                <a:spcPts val="0"/>
              </a:spcBef>
              <a:spcAft>
                <a:spcPts val="0"/>
              </a:spcAft>
              <a:buSzPts val="2800"/>
              <a:buNone/>
              <a:defRPr sz="1000">
                <a:latin typeface="Hanken Grotesk"/>
                <a:ea typeface="Hanken Grotesk"/>
                <a:cs typeface="Hanken Grotesk"/>
                <a:sym typeface="Hanken Grotesk"/>
              </a:defRPr>
            </a:lvl7pPr>
            <a:lvl8pPr lvl="7" algn="ctr">
              <a:lnSpc>
                <a:spcPct val="115000"/>
              </a:lnSpc>
              <a:spcBef>
                <a:spcPts val="0"/>
              </a:spcBef>
              <a:spcAft>
                <a:spcPts val="0"/>
              </a:spcAft>
              <a:buSzPts val="2800"/>
              <a:buNone/>
              <a:defRPr sz="1000">
                <a:latin typeface="Hanken Grotesk"/>
                <a:ea typeface="Hanken Grotesk"/>
                <a:cs typeface="Hanken Grotesk"/>
                <a:sym typeface="Hanken Grotesk"/>
              </a:defRPr>
            </a:lvl8pPr>
            <a:lvl9pPr lvl="8" algn="ctr">
              <a:lnSpc>
                <a:spcPct val="115000"/>
              </a:lnSpc>
              <a:spcBef>
                <a:spcPts val="0"/>
              </a:spcBef>
              <a:spcAft>
                <a:spcPts val="0"/>
              </a:spcAft>
              <a:buSzPts val="2800"/>
              <a:buNone/>
              <a:defRPr sz="1000">
                <a:latin typeface="Hanken Grotesk"/>
                <a:ea typeface="Hanken Grotesk"/>
                <a:cs typeface="Hanken Grotesk"/>
                <a:sym typeface="Hanken Grotesk"/>
              </a:defRPr>
            </a:lvl9pPr>
          </a:lstStyle>
          <a:p/>
        </p:txBody>
      </p:sp>
      <p:sp>
        <p:nvSpPr>
          <p:cNvPr id="531" name="Google Shape;531;p37"/>
          <p:cNvSpPr txBox="1"/>
          <p:nvPr>
            <p:ph idx="3" type="title"/>
          </p:nvPr>
        </p:nvSpPr>
        <p:spPr>
          <a:xfrm>
            <a:off x="406525" y="1632575"/>
            <a:ext cx="1440300" cy="252000"/>
          </a:xfrm>
          <a:prstGeom prst="rect">
            <a:avLst/>
          </a:prstGeom>
        </p:spPr>
        <p:txBody>
          <a:bodyPr anchorCtr="0" anchor="ctr" bIns="0" lIns="0" spcFirstLastPara="1" rIns="0" wrap="square" tIns="0">
            <a:noAutofit/>
          </a:bodyPr>
          <a:lstStyle>
            <a:lvl1pPr lvl="0" algn="ctr">
              <a:lnSpc>
                <a:spcPct val="90000"/>
              </a:lnSpc>
              <a:spcBef>
                <a:spcPts val="0"/>
              </a:spcBef>
              <a:spcAft>
                <a:spcPts val="0"/>
              </a:spcAft>
              <a:buSzPts val="2800"/>
              <a:buNone/>
              <a:defRPr sz="1000">
                <a:latin typeface="Hanken Grotesk"/>
                <a:ea typeface="Hanken Grotesk"/>
                <a:cs typeface="Hanken Grotesk"/>
                <a:sym typeface="Hanken Grotesk"/>
              </a:defRPr>
            </a:lvl1pPr>
            <a:lvl2pPr lvl="1" algn="ctr">
              <a:lnSpc>
                <a:spcPct val="115000"/>
              </a:lnSpc>
              <a:spcBef>
                <a:spcPts val="0"/>
              </a:spcBef>
              <a:spcAft>
                <a:spcPts val="0"/>
              </a:spcAft>
              <a:buSzPts val="2800"/>
              <a:buNone/>
              <a:defRPr sz="1000">
                <a:latin typeface="Hanken Grotesk"/>
                <a:ea typeface="Hanken Grotesk"/>
                <a:cs typeface="Hanken Grotesk"/>
                <a:sym typeface="Hanken Grotesk"/>
              </a:defRPr>
            </a:lvl2pPr>
            <a:lvl3pPr lvl="2" algn="ctr">
              <a:lnSpc>
                <a:spcPct val="115000"/>
              </a:lnSpc>
              <a:spcBef>
                <a:spcPts val="0"/>
              </a:spcBef>
              <a:spcAft>
                <a:spcPts val="0"/>
              </a:spcAft>
              <a:buSzPts val="2800"/>
              <a:buNone/>
              <a:defRPr sz="1000">
                <a:latin typeface="Hanken Grotesk"/>
                <a:ea typeface="Hanken Grotesk"/>
                <a:cs typeface="Hanken Grotesk"/>
                <a:sym typeface="Hanken Grotesk"/>
              </a:defRPr>
            </a:lvl3pPr>
            <a:lvl4pPr lvl="3" algn="ctr">
              <a:lnSpc>
                <a:spcPct val="115000"/>
              </a:lnSpc>
              <a:spcBef>
                <a:spcPts val="0"/>
              </a:spcBef>
              <a:spcAft>
                <a:spcPts val="0"/>
              </a:spcAft>
              <a:buSzPts val="2800"/>
              <a:buNone/>
              <a:defRPr sz="1000">
                <a:latin typeface="Hanken Grotesk"/>
                <a:ea typeface="Hanken Grotesk"/>
                <a:cs typeface="Hanken Grotesk"/>
                <a:sym typeface="Hanken Grotesk"/>
              </a:defRPr>
            </a:lvl4pPr>
            <a:lvl5pPr lvl="4" algn="ctr">
              <a:lnSpc>
                <a:spcPct val="115000"/>
              </a:lnSpc>
              <a:spcBef>
                <a:spcPts val="0"/>
              </a:spcBef>
              <a:spcAft>
                <a:spcPts val="0"/>
              </a:spcAft>
              <a:buSzPts val="2800"/>
              <a:buNone/>
              <a:defRPr sz="1000">
                <a:latin typeface="Hanken Grotesk"/>
                <a:ea typeface="Hanken Grotesk"/>
                <a:cs typeface="Hanken Grotesk"/>
                <a:sym typeface="Hanken Grotesk"/>
              </a:defRPr>
            </a:lvl5pPr>
            <a:lvl6pPr lvl="5" algn="ctr">
              <a:lnSpc>
                <a:spcPct val="115000"/>
              </a:lnSpc>
              <a:spcBef>
                <a:spcPts val="0"/>
              </a:spcBef>
              <a:spcAft>
                <a:spcPts val="0"/>
              </a:spcAft>
              <a:buSzPts val="2800"/>
              <a:buNone/>
              <a:defRPr sz="1000">
                <a:latin typeface="Hanken Grotesk"/>
                <a:ea typeface="Hanken Grotesk"/>
                <a:cs typeface="Hanken Grotesk"/>
                <a:sym typeface="Hanken Grotesk"/>
              </a:defRPr>
            </a:lvl6pPr>
            <a:lvl7pPr lvl="6" algn="ctr">
              <a:lnSpc>
                <a:spcPct val="115000"/>
              </a:lnSpc>
              <a:spcBef>
                <a:spcPts val="0"/>
              </a:spcBef>
              <a:spcAft>
                <a:spcPts val="0"/>
              </a:spcAft>
              <a:buSzPts val="2800"/>
              <a:buNone/>
              <a:defRPr sz="1000">
                <a:latin typeface="Hanken Grotesk"/>
                <a:ea typeface="Hanken Grotesk"/>
                <a:cs typeface="Hanken Grotesk"/>
                <a:sym typeface="Hanken Grotesk"/>
              </a:defRPr>
            </a:lvl7pPr>
            <a:lvl8pPr lvl="7" algn="ctr">
              <a:lnSpc>
                <a:spcPct val="115000"/>
              </a:lnSpc>
              <a:spcBef>
                <a:spcPts val="0"/>
              </a:spcBef>
              <a:spcAft>
                <a:spcPts val="0"/>
              </a:spcAft>
              <a:buSzPts val="2800"/>
              <a:buNone/>
              <a:defRPr sz="1000">
                <a:latin typeface="Hanken Grotesk"/>
                <a:ea typeface="Hanken Grotesk"/>
                <a:cs typeface="Hanken Grotesk"/>
                <a:sym typeface="Hanken Grotesk"/>
              </a:defRPr>
            </a:lvl8pPr>
            <a:lvl9pPr lvl="8" algn="ctr">
              <a:lnSpc>
                <a:spcPct val="115000"/>
              </a:lnSpc>
              <a:spcBef>
                <a:spcPts val="0"/>
              </a:spcBef>
              <a:spcAft>
                <a:spcPts val="0"/>
              </a:spcAft>
              <a:buSzPts val="2800"/>
              <a:buNone/>
              <a:defRPr sz="1000">
                <a:latin typeface="Hanken Grotesk"/>
                <a:ea typeface="Hanken Grotesk"/>
                <a:cs typeface="Hanken Grotesk"/>
                <a:sym typeface="Hanken Grotesk"/>
              </a:defRPr>
            </a:lvl9pPr>
          </a:lstStyle>
          <a:p/>
        </p:txBody>
      </p:sp>
      <p:sp>
        <p:nvSpPr>
          <p:cNvPr id="532" name="Google Shape;532;p37"/>
          <p:cNvSpPr txBox="1"/>
          <p:nvPr>
            <p:ph idx="4" type="title"/>
          </p:nvPr>
        </p:nvSpPr>
        <p:spPr>
          <a:xfrm>
            <a:off x="5729600" y="1632575"/>
            <a:ext cx="1440300" cy="252000"/>
          </a:xfrm>
          <a:prstGeom prst="rect">
            <a:avLst/>
          </a:prstGeom>
        </p:spPr>
        <p:txBody>
          <a:bodyPr anchorCtr="0" anchor="ctr" bIns="0" lIns="0" spcFirstLastPara="1" rIns="0" wrap="square" tIns="0">
            <a:noAutofit/>
          </a:bodyPr>
          <a:lstStyle>
            <a:lvl1pPr lvl="0" algn="ctr">
              <a:lnSpc>
                <a:spcPct val="90000"/>
              </a:lnSpc>
              <a:spcBef>
                <a:spcPts val="0"/>
              </a:spcBef>
              <a:spcAft>
                <a:spcPts val="0"/>
              </a:spcAft>
              <a:buSzPts val="2800"/>
              <a:buNone/>
              <a:defRPr sz="1000">
                <a:latin typeface="Hanken Grotesk"/>
                <a:ea typeface="Hanken Grotesk"/>
                <a:cs typeface="Hanken Grotesk"/>
                <a:sym typeface="Hanken Grotesk"/>
              </a:defRPr>
            </a:lvl1pPr>
            <a:lvl2pPr lvl="1" algn="ctr">
              <a:lnSpc>
                <a:spcPct val="115000"/>
              </a:lnSpc>
              <a:spcBef>
                <a:spcPts val="0"/>
              </a:spcBef>
              <a:spcAft>
                <a:spcPts val="0"/>
              </a:spcAft>
              <a:buSzPts val="2800"/>
              <a:buNone/>
              <a:defRPr sz="1000">
                <a:latin typeface="Hanken Grotesk"/>
                <a:ea typeface="Hanken Grotesk"/>
                <a:cs typeface="Hanken Grotesk"/>
                <a:sym typeface="Hanken Grotesk"/>
              </a:defRPr>
            </a:lvl2pPr>
            <a:lvl3pPr lvl="2" algn="ctr">
              <a:lnSpc>
                <a:spcPct val="115000"/>
              </a:lnSpc>
              <a:spcBef>
                <a:spcPts val="0"/>
              </a:spcBef>
              <a:spcAft>
                <a:spcPts val="0"/>
              </a:spcAft>
              <a:buSzPts val="2800"/>
              <a:buNone/>
              <a:defRPr sz="1000">
                <a:latin typeface="Hanken Grotesk"/>
                <a:ea typeface="Hanken Grotesk"/>
                <a:cs typeface="Hanken Grotesk"/>
                <a:sym typeface="Hanken Grotesk"/>
              </a:defRPr>
            </a:lvl3pPr>
            <a:lvl4pPr lvl="3" algn="ctr">
              <a:lnSpc>
                <a:spcPct val="115000"/>
              </a:lnSpc>
              <a:spcBef>
                <a:spcPts val="0"/>
              </a:spcBef>
              <a:spcAft>
                <a:spcPts val="0"/>
              </a:spcAft>
              <a:buSzPts val="2800"/>
              <a:buNone/>
              <a:defRPr sz="1000">
                <a:latin typeface="Hanken Grotesk"/>
                <a:ea typeface="Hanken Grotesk"/>
                <a:cs typeface="Hanken Grotesk"/>
                <a:sym typeface="Hanken Grotesk"/>
              </a:defRPr>
            </a:lvl4pPr>
            <a:lvl5pPr lvl="4" algn="ctr">
              <a:lnSpc>
                <a:spcPct val="115000"/>
              </a:lnSpc>
              <a:spcBef>
                <a:spcPts val="0"/>
              </a:spcBef>
              <a:spcAft>
                <a:spcPts val="0"/>
              </a:spcAft>
              <a:buSzPts val="2800"/>
              <a:buNone/>
              <a:defRPr sz="1000">
                <a:latin typeface="Hanken Grotesk"/>
                <a:ea typeface="Hanken Grotesk"/>
                <a:cs typeface="Hanken Grotesk"/>
                <a:sym typeface="Hanken Grotesk"/>
              </a:defRPr>
            </a:lvl5pPr>
            <a:lvl6pPr lvl="5" algn="ctr">
              <a:lnSpc>
                <a:spcPct val="115000"/>
              </a:lnSpc>
              <a:spcBef>
                <a:spcPts val="0"/>
              </a:spcBef>
              <a:spcAft>
                <a:spcPts val="0"/>
              </a:spcAft>
              <a:buSzPts val="2800"/>
              <a:buNone/>
              <a:defRPr sz="1000">
                <a:latin typeface="Hanken Grotesk"/>
                <a:ea typeface="Hanken Grotesk"/>
                <a:cs typeface="Hanken Grotesk"/>
                <a:sym typeface="Hanken Grotesk"/>
              </a:defRPr>
            </a:lvl6pPr>
            <a:lvl7pPr lvl="6" algn="ctr">
              <a:lnSpc>
                <a:spcPct val="115000"/>
              </a:lnSpc>
              <a:spcBef>
                <a:spcPts val="0"/>
              </a:spcBef>
              <a:spcAft>
                <a:spcPts val="0"/>
              </a:spcAft>
              <a:buSzPts val="2800"/>
              <a:buNone/>
              <a:defRPr sz="1000">
                <a:latin typeface="Hanken Grotesk"/>
                <a:ea typeface="Hanken Grotesk"/>
                <a:cs typeface="Hanken Grotesk"/>
                <a:sym typeface="Hanken Grotesk"/>
              </a:defRPr>
            </a:lvl7pPr>
            <a:lvl8pPr lvl="7" algn="ctr">
              <a:lnSpc>
                <a:spcPct val="115000"/>
              </a:lnSpc>
              <a:spcBef>
                <a:spcPts val="0"/>
              </a:spcBef>
              <a:spcAft>
                <a:spcPts val="0"/>
              </a:spcAft>
              <a:buSzPts val="2800"/>
              <a:buNone/>
              <a:defRPr sz="1000">
                <a:latin typeface="Hanken Grotesk"/>
                <a:ea typeface="Hanken Grotesk"/>
                <a:cs typeface="Hanken Grotesk"/>
                <a:sym typeface="Hanken Grotesk"/>
              </a:defRPr>
            </a:lvl8pPr>
            <a:lvl9pPr lvl="8" algn="ctr">
              <a:lnSpc>
                <a:spcPct val="115000"/>
              </a:lnSpc>
              <a:spcBef>
                <a:spcPts val="0"/>
              </a:spcBef>
              <a:spcAft>
                <a:spcPts val="0"/>
              </a:spcAft>
              <a:buSzPts val="2800"/>
              <a:buNone/>
              <a:defRPr sz="1000">
                <a:latin typeface="Hanken Grotesk"/>
                <a:ea typeface="Hanken Grotesk"/>
                <a:cs typeface="Hanken Grotesk"/>
                <a:sym typeface="Hanken Grotesk"/>
              </a:defRPr>
            </a:lvl9pPr>
          </a:lstStyle>
          <a:p/>
        </p:txBody>
      </p:sp>
      <p:sp>
        <p:nvSpPr>
          <p:cNvPr id="533" name="Google Shape;533;p37"/>
          <p:cNvSpPr txBox="1"/>
          <p:nvPr>
            <p:ph idx="5" type="title"/>
          </p:nvPr>
        </p:nvSpPr>
        <p:spPr>
          <a:xfrm>
            <a:off x="7518138" y="1632575"/>
            <a:ext cx="1440300" cy="252000"/>
          </a:xfrm>
          <a:prstGeom prst="rect">
            <a:avLst/>
          </a:prstGeom>
        </p:spPr>
        <p:txBody>
          <a:bodyPr anchorCtr="0" anchor="ctr" bIns="0" lIns="0" spcFirstLastPara="1" rIns="0" wrap="square" tIns="0">
            <a:noAutofit/>
          </a:bodyPr>
          <a:lstStyle>
            <a:lvl1pPr lvl="0" algn="ctr">
              <a:lnSpc>
                <a:spcPct val="90000"/>
              </a:lnSpc>
              <a:spcBef>
                <a:spcPts val="0"/>
              </a:spcBef>
              <a:spcAft>
                <a:spcPts val="0"/>
              </a:spcAft>
              <a:buSzPts val="2800"/>
              <a:buNone/>
              <a:defRPr sz="1000">
                <a:latin typeface="Hanken Grotesk"/>
                <a:ea typeface="Hanken Grotesk"/>
                <a:cs typeface="Hanken Grotesk"/>
                <a:sym typeface="Hanken Grotesk"/>
              </a:defRPr>
            </a:lvl1pPr>
            <a:lvl2pPr lvl="1" algn="ctr">
              <a:lnSpc>
                <a:spcPct val="115000"/>
              </a:lnSpc>
              <a:spcBef>
                <a:spcPts val="0"/>
              </a:spcBef>
              <a:spcAft>
                <a:spcPts val="0"/>
              </a:spcAft>
              <a:buSzPts val="2800"/>
              <a:buNone/>
              <a:defRPr sz="1000">
                <a:latin typeface="Hanken Grotesk"/>
                <a:ea typeface="Hanken Grotesk"/>
                <a:cs typeface="Hanken Grotesk"/>
                <a:sym typeface="Hanken Grotesk"/>
              </a:defRPr>
            </a:lvl2pPr>
            <a:lvl3pPr lvl="2" algn="ctr">
              <a:lnSpc>
                <a:spcPct val="115000"/>
              </a:lnSpc>
              <a:spcBef>
                <a:spcPts val="0"/>
              </a:spcBef>
              <a:spcAft>
                <a:spcPts val="0"/>
              </a:spcAft>
              <a:buSzPts val="2800"/>
              <a:buNone/>
              <a:defRPr sz="1000">
                <a:latin typeface="Hanken Grotesk"/>
                <a:ea typeface="Hanken Grotesk"/>
                <a:cs typeface="Hanken Grotesk"/>
                <a:sym typeface="Hanken Grotesk"/>
              </a:defRPr>
            </a:lvl3pPr>
            <a:lvl4pPr lvl="3" algn="ctr">
              <a:lnSpc>
                <a:spcPct val="115000"/>
              </a:lnSpc>
              <a:spcBef>
                <a:spcPts val="0"/>
              </a:spcBef>
              <a:spcAft>
                <a:spcPts val="0"/>
              </a:spcAft>
              <a:buSzPts val="2800"/>
              <a:buNone/>
              <a:defRPr sz="1000">
                <a:latin typeface="Hanken Grotesk"/>
                <a:ea typeface="Hanken Grotesk"/>
                <a:cs typeface="Hanken Grotesk"/>
                <a:sym typeface="Hanken Grotesk"/>
              </a:defRPr>
            </a:lvl4pPr>
            <a:lvl5pPr lvl="4" algn="ctr">
              <a:lnSpc>
                <a:spcPct val="115000"/>
              </a:lnSpc>
              <a:spcBef>
                <a:spcPts val="0"/>
              </a:spcBef>
              <a:spcAft>
                <a:spcPts val="0"/>
              </a:spcAft>
              <a:buSzPts val="2800"/>
              <a:buNone/>
              <a:defRPr sz="1000">
                <a:latin typeface="Hanken Grotesk"/>
                <a:ea typeface="Hanken Grotesk"/>
                <a:cs typeface="Hanken Grotesk"/>
                <a:sym typeface="Hanken Grotesk"/>
              </a:defRPr>
            </a:lvl5pPr>
            <a:lvl6pPr lvl="5" algn="ctr">
              <a:lnSpc>
                <a:spcPct val="115000"/>
              </a:lnSpc>
              <a:spcBef>
                <a:spcPts val="0"/>
              </a:spcBef>
              <a:spcAft>
                <a:spcPts val="0"/>
              </a:spcAft>
              <a:buSzPts val="2800"/>
              <a:buNone/>
              <a:defRPr sz="1000">
                <a:latin typeface="Hanken Grotesk"/>
                <a:ea typeface="Hanken Grotesk"/>
                <a:cs typeface="Hanken Grotesk"/>
                <a:sym typeface="Hanken Grotesk"/>
              </a:defRPr>
            </a:lvl6pPr>
            <a:lvl7pPr lvl="6" algn="ctr">
              <a:lnSpc>
                <a:spcPct val="115000"/>
              </a:lnSpc>
              <a:spcBef>
                <a:spcPts val="0"/>
              </a:spcBef>
              <a:spcAft>
                <a:spcPts val="0"/>
              </a:spcAft>
              <a:buSzPts val="2800"/>
              <a:buNone/>
              <a:defRPr sz="1000">
                <a:latin typeface="Hanken Grotesk"/>
                <a:ea typeface="Hanken Grotesk"/>
                <a:cs typeface="Hanken Grotesk"/>
                <a:sym typeface="Hanken Grotesk"/>
              </a:defRPr>
            </a:lvl7pPr>
            <a:lvl8pPr lvl="7" algn="ctr">
              <a:lnSpc>
                <a:spcPct val="115000"/>
              </a:lnSpc>
              <a:spcBef>
                <a:spcPts val="0"/>
              </a:spcBef>
              <a:spcAft>
                <a:spcPts val="0"/>
              </a:spcAft>
              <a:buSzPts val="2800"/>
              <a:buNone/>
              <a:defRPr sz="1000">
                <a:latin typeface="Hanken Grotesk"/>
                <a:ea typeface="Hanken Grotesk"/>
                <a:cs typeface="Hanken Grotesk"/>
                <a:sym typeface="Hanken Grotesk"/>
              </a:defRPr>
            </a:lvl8pPr>
            <a:lvl9pPr lvl="8" algn="ctr">
              <a:lnSpc>
                <a:spcPct val="115000"/>
              </a:lnSpc>
              <a:spcBef>
                <a:spcPts val="0"/>
              </a:spcBef>
              <a:spcAft>
                <a:spcPts val="0"/>
              </a:spcAft>
              <a:buSzPts val="2800"/>
              <a:buNone/>
              <a:defRPr sz="1000">
                <a:latin typeface="Hanken Grotesk"/>
                <a:ea typeface="Hanken Grotesk"/>
                <a:cs typeface="Hanken Grotesk"/>
                <a:sym typeface="Hanken Grotesk"/>
              </a:defRPr>
            </a:lvl9pPr>
          </a:lstStyle>
          <a:p/>
        </p:txBody>
      </p:sp>
      <p:sp>
        <p:nvSpPr>
          <p:cNvPr id="534" name="Google Shape;534;p37"/>
          <p:cNvSpPr txBox="1"/>
          <p:nvPr>
            <p:ph idx="6" type="title"/>
          </p:nvPr>
        </p:nvSpPr>
        <p:spPr>
          <a:xfrm>
            <a:off x="224752" y="604888"/>
            <a:ext cx="1778700" cy="651900"/>
          </a:xfrm>
          <a:prstGeom prst="rect">
            <a:avLst/>
          </a:prstGeom>
        </p:spPr>
        <p:txBody>
          <a:bodyPr anchorCtr="0" anchor="t" bIns="90000" lIns="180000" spcFirstLastPara="1" rIns="0" wrap="square" tIns="90000">
            <a:noAutofit/>
          </a:bodyPr>
          <a:lstStyle>
            <a:lvl1pPr lvl="0">
              <a:lnSpc>
                <a:spcPct val="90000"/>
              </a:lnSpc>
              <a:spcBef>
                <a:spcPts val="0"/>
              </a:spcBef>
              <a:spcAft>
                <a:spcPts val="0"/>
              </a:spcAft>
              <a:buSzPts val="2800"/>
              <a:buNone/>
              <a:defRPr sz="4200">
                <a:latin typeface="Hanken Grotesk"/>
                <a:ea typeface="Hanken Grotesk"/>
                <a:cs typeface="Hanken Grotesk"/>
                <a:sym typeface="Hanken Grotesk"/>
              </a:defRPr>
            </a:lvl1pPr>
            <a:lvl2pPr lvl="1">
              <a:lnSpc>
                <a:spcPct val="115000"/>
              </a:lnSpc>
              <a:spcBef>
                <a:spcPts val="0"/>
              </a:spcBef>
              <a:spcAft>
                <a:spcPts val="0"/>
              </a:spcAft>
              <a:buSzPts val="2800"/>
              <a:buNone/>
              <a:defRPr sz="1000">
                <a:latin typeface="Hanken Grotesk"/>
                <a:ea typeface="Hanken Grotesk"/>
                <a:cs typeface="Hanken Grotesk"/>
                <a:sym typeface="Hanken Grotesk"/>
              </a:defRPr>
            </a:lvl2pPr>
            <a:lvl3pPr lvl="2">
              <a:lnSpc>
                <a:spcPct val="115000"/>
              </a:lnSpc>
              <a:spcBef>
                <a:spcPts val="0"/>
              </a:spcBef>
              <a:spcAft>
                <a:spcPts val="0"/>
              </a:spcAft>
              <a:buSzPts val="2800"/>
              <a:buNone/>
              <a:defRPr sz="1000">
                <a:latin typeface="Hanken Grotesk"/>
                <a:ea typeface="Hanken Grotesk"/>
                <a:cs typeface="Hanken Grotesk"/>
                <a:sym typeface="Hanken Grotesk"/>
              </a:defRPr>
            </a:lvl3pPr>
            <a:lvl4pPr lvl="3">
              <a:lnSpc>
                <a:spcPct val="115000"/>
              </a:lnSpc>
              <a:spcBef>
                <a:spcPts val="0"/>
              </a:spcBef>
              <a:spcAft>
                <a:spcPts val="0"/>
              </a:spcAft>
              <a:buSzPts val="2800"/>
              <a:buNone/>
              <a:defRPr sz="1000">
                <a:latin typeface="Hanken Grotesk"/>
                <a:ea typeface="Hanken Grotesk"/>
                <a:cs typeface="Hanken Grotesk"/>
                <a:sym typeface="Hanken Grotesk"/>
              </a:defRPr>
            </a:lvl4pPr>
            <a:lvl5pPr lvl="4">
              <a:lnSpc>
                <a:spcPct val="115000"/>
              </a:lnSpc>
              <a:spcBef>
                <a:spcPts val="0"/>
              </a:spcBef>
              <a:spcAft>
                <a:spcPts val="0"/>
              </a:spcAft>
              <a:buSzPts val="2800"/>
              <a:buNone/>
              <a:defRPr sz="1000">
                <a:latin typeface="Hanken Grotesk"/>
                <a:ea typeface="Hanken Grotesk"/>
                <a:cs typeface="Hanken Grotesk"/>
                <a:sym typeface="Hanken Grotesk"/>
              </a:defRPr>
            </a:lvl5pPr>
            <a:lvl6pPr lvl="5">
              <a:lnSpc>
                <a:spcPct val="115000"/>
              </a:lnSpc>
              <a:spcBef>
                <a:spcPts val="0"/>
              </a:spcBef>
              <a:spcAft>
                <a:spcPts val="0"/>
              </a:spcAft>
              <a:buSzPts val="2800"/>
              <a:buNone/>
              <a:defRPr sz="1000">
                <a:latin typeface="Hanken Grotesk"/>
                <a:ea typeface="Hanken Grotesk"/>
                <a:cs typeface="Hanken Grotesk"/>
                <a:sym typeface="Hanken Grotesk"/>
              </a:defRPr>
            </a:lvl6pPr>
            <a:lvl7pPr lvl="6">
              <a:lnSpc>
                <a:spcPct val="115000"/>
              </a:lnSpc>
              <a:spcBef>
                <a:spcPts val="0"/>
              </a:spcBef>
              <a:spcAft>
                <a:spcPts val="0"/>
              </a:spcAft>
              <a:buSzPts val="2800"/>
              <a:buNone/>
              <a:defRPr sz="1000">
                <a:latin typeface="Hanken Grotesk"/>
                <a:ea typeface="Hanken Grotesk"/>
                <a:cs typeface="Hanken Grotesk"/>
                <a:sym typeface="Hanken Grotesk"/>
              </a:defRPr>
            </a:lvl7pPr>
            <a:lvl8pPr lvl="7">
              <a:lnSpc>
                <a:spcPct val="115000"/>
              </a:lnSpc>
              <a:spcBef>
                <a:spcPts val="0"/>
              </a:spcBef>
              <a:spcAft>
                <a:spcPts val="0"/>
              </a:spcAft>
              <a:buSzPts val="2800"/>
              <a:buNone/>
              <a:defRPr sz="1000">
                <a:latin typeface="Hanken Grotesk"/>
                <a:ea typeface="Hanken Grotesk"/>
                <a:cs typeface="Hanken Grotesk"/>
                <a:sym typeface="Hanken Grotesk"/>
              </a:defRPr>
            </a:lvl8pPr>
            <a:lvl9pPr lvl="8">
              <a:lnSpc>
                <a:spcPct val="115000"/>
              </a:lnSpc>
              <a:spcBef>
                <a:spcPts val="0"/>
              </a:spcBef>
              <a:spcAft>
                <a:spcPts val="0"/>
              </a:spcAft>
              <a:buSzPts val="2800"/>
              <a:buNone/>
              <a:defRPr sz="1000">
                <a:latin typeface="Hanken Grotesk"/>
                <a:ea typeface="Hanken Grotesk"/>
                <a:cs typeface="Hanken Grotesk"/>
                <a:sym typeface="Hanken Grotesk"/>
              </a:defRPr>
            </a:lvl9pPr>
          </a:lstStyle>
          <a:p/>
        </p:txBody>
      </p:sp>
      <p:sp>
        <p:nvSpPr>
          <p:cNvPr id="535" name="Google Shape;535;p37"/>
          <p:cNvSpPr txBox="1"/>
          <p:nvPr>
            <p:ph idx="7" type="title"/>
          </p:nvPr>
        </p:nvSpPr>
        <p:spPr>
          <a:xfrm>
            <a:off x="2003802" y="604888"/>
            <a:ext cx="1778700" cy="651900"/>
          </a:xfrm>
          <a:prstGeom prst="rect">
            <a:avLst/>
          </a:prstGeom>
        </p:spPr>
        <p:txBody>
          <a:bodyPr anchorCtr="0" anchor="t" bIns="90000" lIns="180000" spcFirstLastPara="1" rIns="0" wrap="square" tIns="90000">
            <a:noAutofit/>
          </a:bodyPr>
          <a:lstStyle>
            <a:lvl1pPr lvl="0">
              <a:lnSpc>
                <a:spcPct val="90000"/>
              </a:lnSpc>
              <a:spcBef>
                <a:spcPts val="0"/>
              </a:spcBef>
              <a:spcAft>
                <a:spcPts val="0"/>
              </a:spcAft>
              <a:buSzPts val="2800"/>
              <a:buNone/>
              <a:defRPr sz="4200">
                <a:latin typeface="Hanken Grotesk"/>
                <a:ea typeface="Hanken Grotesk"/>
                <a:cs typeface="Hanken Grotesk"/>
                <a:sym typeface="Hanken Grotesk"/>
              </a:defRPr>
            </a:lvl1pPr>
            <a:lvl2pPr lvl="1">
              <a:lnSpc>
                <a:spcPct val="115000"/>
              </a:lnSpc>
              <a:spcBef>
                <a:spcPts val="0"/>
              </a:spcBef>
              <a:spcAft>
                <a:spcPts val="0"/>
              </a:spcAft>
              <a:buSzPts val="2800"/>
              <a:buNone/>
              <a:defRPr sz="1000">
                <a:latin typeface="Hanken Grotesk"/>
                <a:ea typeface="Hanken Grotesk"/>
                <a:cs typeface="Hanken Grotesk"/>
                <a:sym typeface="Hanken Grotesk"/>
              </a:defRPr>
            </a:lvl2pPr>
            <a:lvl3pPr lvl="2">
              <a:lnSpc>
                <a:spcPct val="115000"/>
              </a:lnSpc>
              <a:spcBef>
                <a:spcPts val="0"/>
              </a:spcBef>
              <a:spcAft>
                <a:spcPts val="0"/>
              </a:spcAft>
              <a:buSzPts val="2800"/>
              <a:buNone/>
              <a:defRPr sz="1000">
                <a:latin typeface="Hanken Grotesk"/>
                <a:ea typeface="Hanken Grotesk"/>
                <a:cs typeface="Hanken Grotesk"/>
                <a:sym typeface="Hanken Grotesk"/>
              </a:defRPr>
            </a:lvl3pPr>
            <a:lvl4pPr lvl="3">
              <a:lnSpc>
                <a:spcPct val="115000"/>
              </a:lnSpc>
              <a:spcBef>
                <a:spcPts val="0"/>
              </a:spcBef>
              <a:spcAft>
                <a:spcPts val="0"/>
              </a:spcAft>
              <a:buSzPts val="2800"/>
              <a:buNone/>
              <a:defRPr sz="1000">
                <a:latin typeface="Hanken Grotesk"/>
                <a:ea typeface="Hanken Grotesk"/>
                <a:cs typeface="Hanken Grotesk"/>
                <a:sym typeface="Hanken Grotesk"/>
              </a:defRPr>
            </a:lvl4pPr>
            <a:lvl5pPr lvl="4">
              <a:lnSpc>
                <a:spcPct val="115000"/>
              </a:lnSpc>
              <a:spcBef>
                <a:spcPts val="0"/>
              </a:spcBef>
              <a:spcAft>
                <a:spcPts val="0"/>
              </a:spcAft>
              <a:buSzPts val="2800"/>
              <a:buNone/>
              <a:defRPr sz="1000">
                <a:latin typeface="Hanken Grotesk"/>
                <a:ea typeface="Hanken Grotesk"/>
                <a:cs typeface="Hanken Grotesk"/>
                <a:sym typeface="Hanken Grotesk"/>
              </a:defRPr>
            </a:lvl5pPr>
            <a:lvl6pPr lvl="5">
              <a:lnSpc>
                <a:spcPct val="115000"/>
              </a:lnSpc>
              <a:spcBef>
                <a:spcPts val="0"/>
              </a:spcBef>
              <a:spcAft>
                <a:spcPts val="0"/>
              </a:spcAft>
              <a:buSzPts val="2800"/>
              <a:buNone/>
              <a:defRPr sz="1000">
                <a:latin typeface="Hanken Grotesk"/>
                <a:ea typeface="Hanken Grotesk"/>
                <a:cs typeface="Hanken Grotesk"/>
                <a:sym typeface="Hanken Grotesk"/>
              </a:defRPr>
            </a:lvl6pPr>
            <a:lvl7pPr lvl="6">
              <a:lnSpc>
                <a:spcPct val="115000"/>
              </a:lnSpc>
              <a:spcBef>
                <a:spcPts val="0"/>
              </a:spcBef>
              <a:spcAft>
                <a:spcPts val="0"/>
              </a:spcAft>
              <a:buSzPts val="2800"/>
              <a:buNone/>
              <a:defRPr sz="1000">
                <a:latin typeface="Hanken Grotesk"/>
                <a:ea typeface="Hanken Grotesk"/>
                <a:cs typeface="Hanken Grotesk"/>
                <a:sym typeface="Hanken Grotesk"/>
              </a:defRPr>
            </a:lvl7pPr>
            <a:lvl8pPr lvl="7">
              <a:lnSpc>
                <a:spcPct val="115000"/>
              </a:lnSpc>
              <a:spcBef>
                <a:spcPts val="0"/>
              </a:spcBef>
              <a:spcAft>
                <a:spcPts val="0"/>
              </a:spcAft>
              <a:buSzPts val="2800"/>
              <a:buNone/>
              <a:defRPr sz="1000">
                <a:latin typeface="Hanken Grotesk"/>
                <a:ea typeface="Hanken Grotesk"/>
                <a:cs typeface="Hanken Grotesk"/>
                <a:sym typeface="Hanken Grotesk"/>
              </a:defRPr>
            </a:lvl8pPr>
            <a:lvl9pPr lvl="8">
              <a:lnSpc>
                <a:spcPct val="115000"/>
              </a:lnSpc>
              <a:spcBef>
                <a:spcPts val="0"/>
              </a:spcBef>
              <a:spcAft>
                <a:spcPts val="0"/>
              </a:spcAft>
              <a:buSzPts val="2800"/>
              <a:buNone/>
              <a:defRPr sz="1000">
                <a:latin typeface="Hanken Grotesk"/>
                <a:ea typeface="Hanken Grotesk"/>
                <a:cs typeface="Hanken Grotesk"/>
                <a:sym typeface="Hanken Grotesk"/>
              </a:defRPr>
            </a:lvl9pPr>
          </a:lstStyle>
          <a:p/>
        </p:txBody>
      </p:sp>
      <p:sp>
        <p:nvSpPr>
          <p:cNvPr id="536" name="Google Shape;536;p37"/>
          <p:cNvSpPr txBox="1"/>
          <p:nvPr>
            <p:ph idx="8" type="title"/>
          </p:nvPr>
        </p:nvSpPr>
        <p:spPr>
          <a:xfrm>
            <a:off x="3780502" y="604888"/>
            <a:ext cx="1778700" cy="651900"/>
          </a:xfrm>
          <a:prstGeom prst="rect">
            <a:avLst/>
          </a:prstGeom>
        </p:spPr>
        <p:txBody>
          <a:bodyPr anchorCtr="0" anchor="t" bIns="90000" lIns="180000" spcFirstLastPara="1" rIns="0" wrap="square" tIns="90000">
            <a:noAutofit/>
          </a:bodyPr>
          <a:lstStyle>
            <a:lvl1pPr lvl="0">
              <a:lnSpc>
                <a:spcPct val="90000"/>
              </a:lnSpc>
              <a:spcBef>
                <a:spcPts val="0"/>
              </a:spcBef>
              <a:spcAft>
                <a:spcPts val="0"/>
              </a:spcAft>
              <a:buSzPts val="2800"/>
              <a:buNone/>
              <a:defRPr sz="4200">
                <a:latin typeface="Hanken Grotesk"/>
                <a:ea typeface="Hanken Grotesk"/>
                <a:cs typeface="Hanken Grotesk"/>
                <a:sym typeface="Hanken Grotesk"/>
              </a:defRPr>
            </a:lvl1pPr>
            <a:lvl2pPr lvl="1">
              <a:lnSpc>
                <a:spcPct val="115000"/>
              </a:lnSpc>
              <a:spcBef>
                <a:spcPts val="0"/>
              </a:spcBef>
              <a:spcAft>
                <a:spcPts val="0"/>
              </a:spcAft>
              <a:buSzPts val="2800"/>
              <a:buNone/>
              <a:defRPr sz="1000">
                <a:latin typeface="Hanken Grotesk"/>
                <a:ea typeface="Hanken Grotesk"/>
                <a:cs typeface="Hanken Grotesk"/>
                <a:sym typeface="Hanken Grotesk"/>
              </a:defRPr>
            </a:lvl2pPr>
            <a:lvl3pPr lvl="2">
              <a:lnSpc>
                <a:spcPct val="115000"/>
              </a:lnSpc>
              <a:spcBef>
                <a:spcPts val="0"/>
              </a:spcBef>
              <a:spcAft>
                <a:spcPts val="0"/>
              </a:spcAft>
              <a:buSzPts val="2800"/>
              <a:buNone/>
              <a:defRPr sz="1000">
                <a:latin typeface="Hanken Grotesk"/>
                <a:ea typeface="Hanken Grotesk"/>
                <a:cs typeface="Hanken Grotesk"/>
                <a:sym typeface="Hanken Grotesk"/>
              </a:defRPr>
            </a:lvl3pPr>
            <a:lvl4pPr lvl="3">
              <a:lnSpc>
                <a:spcPct val="115000"/>
              </a:lnSpc>
              <a:spcBef>
                <a:spcPts val="0"/>
              </a:spcBef>
              <a:spcAft>
                <a:spcPts val="0"/>
              </a:spcAft>
              <a:buSzPts val="2800"/>
              <a:buNone/>
              <a:defRPr sz="1000">
                <a:latin typeface="Hanken Grotesk"/>
                <a:ea typeface="Hanken Grotesk"/>
                <a:cs typeface="Hanken Grotesk"/>
                <a:sym typeface="Hanken Grotesk"/>
              </a:defRPr>
            </a:lvl4pPr>
            <a:lvl5pPr lvl="4">
              <a:lnSpc>
                <a:spcPct val="115000"/>
              </a:lnSpc>
              <a:spcBef>
                <a:spcPts val="0"/>
              </a:spcBef>
              <a:spcAft>
                <a:spcPts val="0"/>
              </a:spcAft>
              <a:buSzPts val="2800"/>
              <a:buNone/>
              <a:defRPr sz="1000">
                <a:latin typeface="Hanken Grotesk"/>
                <a:ea typeface="Hanken Grotesk"/>
                <a:cs typeface="Hanken Grotesk"/>
                <a:sym typeface="Hanken Grotesk"/>
              </a:defRPr>
            </a:lvl5pPr>
            <a:lvl6pPr lvl="5">
              <a:lnSpc>
                <a:spcPct val="115000"/>
              </a:lnSpc>
              <a:spcBef>
                <a:spcPts val="0"/>
              </a:spcBef>
              <a:spcAft>
                <a:spcPts val="0"/>
              </a:spcAft>
              <a:buSzPts val="2800"/>
              <a:buNone/>
              <a:defRPr sz="1000">
                <a:latin typeface="Hanken Grotesk"/>
                <a:ea typeface="Hanken Grotesk"/>
                <a:cs typeface="Hanken Grotesk"/>
                <a:sym typeface="Hanken Grotesk"/>
              </a:defRPr>
            </a:lvl6pPr>
            <a:lvl7pPr lvl="6">
              <a:lnSpc>
                <a:spcPct val="115000"/>
              </a:lnSpc>
              <a:spcBef>
                <a:spcPts val="0"/>
              </a:spcBef>
              <a:spcAft>
                <a:spcPts val="0"/>
              </a:spcAft>
              <a:buSzPts val="2800"/>
              <a:buNone/>
              <a:defRPr sz="1000">
                <a:latin typeface="Hanken Grotesk"/>
                <a:ea typeface="Hanken Grotesk"/>
                <a:cs typeface="Hanken Grotesk"/>
                <a:sym typeface="Hanken Grotesk"/>
              </a:defRPr>
            </a:lvl7pPr>
            <a:lvl8pPr lvl="7">
              <a:lnSpc>
                <a:spcPct val="115000"/>
              </a:lnSpc>
              <a:spcBef>
                <a:spcPts val="0"/>
              </a:spcBef>
              <a:spcAft>
                <a:spcPts val="0"/>
              </a:spcAft>
              <a:buSzPts val="2800"/>
              <a:buNone/>
              <a:defRPr sz="1000">
                <a:latin typeface="Hanken Grotesk"/>
                <a:ea typeface="Hanken Grotesk"/>
                <a:cs typeface="Hanken Grotesk"/>
                <a:sym typeface="Hanken Grotesk"/>
              </a:defRPr>
            </a:lvl8pPr>
            <a:lvl9pPr lvl="8">
              <a:lnSpc>
                <a:spcPct val="115000"/>
              </a:lnSpc>
              <a:spcBef>
                <a:spcPts val="0"/>
              </a:spcBef>
              <a:spcAft>
                <a:spcPts val="0"/>
              </a:spcAft>
              <a:buSzPts val="2800"/>
              <a:buNone/>
              <a:defRPr sz="1000">
                <a:latin typeface="Hanken Grotesk"/>
                <a:ea typeface="Hanken Grotesk"/>
                <a:cs typeface="Hanken Grotesk"/>
                <a:sym typeface="Hanken Grotesk"/>
              </a:defRPr>
            </a:lvl9pPr>
          </a:lstStyle>
          <a:p/>
        </p:txBody>
      </p:sp>
      <p:sp>
        <p:nvSpPr>
          <p:cNvPr id="537" name="Google Shape;537;p37"/>
          <p:cNvSpPr txBox="1"/>
          <p:nvPr>
            <p:ph idx="9" type="title"/>
          </p:nvPr>
        </p:nvSpPr>
        <p:spPr>
          <a:xfrm>
            <a:off x="5558652" y="604888"/>
            <a:ext cx="1778700" cy="651900"/>
          </a:xfrm>
          <a:prstGeom prst="rect">
            <a:avLst/>
          </a:prstGeom>
        </p:spPr>
        <p:txBody>
          <a:bodyPr anchorCtr="0" anchor="t" bIns="90000" lIns="180000" spcFirstLastPara="1" rIns="0" wrap="square" tIns="90000">
            <a:noAutofit/>
          </a:bodyPr>
          <a:lstStyle>
            <a:lvl1pPr lvl="0">
              <a:lnSpc>
                <a:spcPct val="90000"/>
              </a:lnSpc>
              <a:spcBef>
                <a:spcPts val="0"/>
              </a:spcBef>
              <a:spcAft>
                <a:spcPts val="0"/>
              </a:spcAft>
              <a:buSzPts val="2800"/>
              <a:buNone/>
              <a:defRPr sz="4200">
                <a:latin typeface="Hanken Grotesk"/>
                <a:ea typeface="Hanken Grotesk"/>
                <a:cs typeface="Hanken Grotesk"/>
                <a:sym typeface="Hanken Grotesk"/>
              </a:defRPr>
            </a:lvl1pPr>
            <a:lvl2pPr lvl="1">
              <a:lnSpc>
                <a:spcPct val="115000"/>
              </a:lnSpc>
              <a:spcBef>
                <a:spcPts val="0"/>
              </a:spcBef>
              <a:spcAft>
                <a:spcPts val="0"/>
              </a:spcAft>
              <a:buSzPts val="2800"/>
              <a:buNone/>
              <a:defRPr sz="1000">
                <a:latin typeface="Hanken Grotesk"/>
                <a:ea typeface="Hanken Grotesk"/>
                <a:cs typeface="Hanken Grotesk"/>
                <a:sym typeface="Hanken Grotesk"/>
              </a:defRPr>
            </a:lvl2pPr>
            <a:lvl3pPr lvl="2">
              <a:lnSpc>
                <a:spcPct val="115000"/>
              </a:lnSpc>
              <a:spcBef>
                <a:spcPts val="0"/>
              </a:spcBef>
              <a:spcAft>
                <a:spcPts val="0"/>
              </a:spcAft>
              <a:buSzPts val="2800"/>
              <a:buNone/>
              <a:defRPr sz="1000">
                <a:latin typeface="Hanken Grotesk"/>
                <a:ea typeface="Hanken Grotesk"/>
                <a:cs typeface="Hanken Grotesk"/>
                <a:sym typeface="Hanken Grotesk"/>
              </a:defRPr>
            </a:lvl3pPr>
            <a:lvl4pPr lvl="3">
              <a:lnSpc>
                <a:spcPct val="115000"/>
              </a:lnSpc>
              <a:spcBef>
                <a:spcPts val="0"/>
              </a:spcBef>
              <a:spcAft>
                <a:spcPts val="0"/>
              </a:spcAft>
              <a:buSzPts val="2800"/>
              <a:buNone/>
              <a:defRPr sz="1000">
                <a:latin typeface="Hanken Grotesk"/>
                <a:ea typeface="Hanken Grotesk"/>
                <a:cs typeface="Hanken Grotesk"/>
                <a:sym typeface="Hanken Grotesk"/>
              </a:defRPr>
            </a:lvl4pPr>
            <a:lvl5pPr lvl="4">
              <a:lnSpc>
                <a:spcPct val="115000"/>
              </a:lnSpc>
              <a:spcBef>
                <a:spcPts val="0"/>
              </a:spcBef>
              <a:spcAft>
                <a:spcPts val="0"/>
              </a:spcAft>
              <a:buSzPts val="2800"/>
              <a:buNone/>
              <a:defRPr sz="1000">
                <a:latin typeface="Hanken Grotesk"/>
                <a:ea typeface="Hanken Grotesk"/>
                <a:cs typeface="Hanken Grotesk"/>
                <a:sym typeface="Hanken Grotesk"/>
              </a:defRPr>
            </a:lvl5pPr>
            <a:lvl6pPr lvl="5">
              <a:lnSpc>
                <a:spcPct val="115000"/>
              </a:lnSpc>
              <a:spcBef>
                <a:spcPts val="0"/>
              </a:spcBef>
              <a:spcAft>
                <a:spcPts val="0"/>
              </a:spcAft>
              <a:buSzPts val="2800"/>
              <a:buNone/>
              <a:defRPr sz="1000">
                <a:latin typeface="Hanken Grotesk"/>
                <a:ea typeface="Hanken Grotesk"/>
                <a:cs typeface="Hanken Grotesk"/>
                <a:sym typeface="Hanken Grotesk"/>
              </a:defRPr>
            </a:lvl6pPr>
            <a:lvl7pPr lvl="6">
              <a:lnSpc>
                <a:spcPct val="115000"/>
              </a:lnSpc>
              <a:spcBef>
                <a:spcPts val="0"/>
              </a:spcBef>
              <a:spcAft>
                <a:spcPts val="0"/>
              </a:spcAft>
              <a:buSzPts val="2800"/>
              <a:buNone/>
              <a:defRPr sz="1000">
                <a:latin typeface="Hanken Grotesk"/>
                <a:ea typeface="Hanken Grotesk"/>
                <a:cs typeface="Hanken Grotesk"/>
                <a:sym typeface="Hanken Grotesk"/>
              </a:defRPr>
            </a:lvl7pPr>
            <a:lvl8pPr lvl="7">
              <a:lnSpc>
                <a:spcPct val="115000"/>
              </a:lnSpc>
              <a:spcBef>
                <a:spcPts val="0"/>
              </a:spcBef>
              <a:spcAft>
                <a:spcPts val="0"/>
              </a:spcAft>
              <a:buSzPts val="2800"/>
              <a:buNone/>
              <a:defRPr sz="1000">
                <a:latin typeface="Hanken Grotesk"/>
                <a:ea typeface="Hanken Grotesk"/>
                <a:cs typeface="Hanken Grotesk"/>
                <a:sym typeface="Hanken Grotesk"/>
              </a:defRPr>
            </a:lvl8pPr>
            <a:lvl9pPr lvl="8">
              <a:lnSpc>
                <a:spcPct val="115000"/>
              </a:lnSpc>
              <a:spcBef>
                <a:spcPts val="0"/>
              </a:spcBef>
              <a:spcAft>
                <a:spcPts val="0"/>
              </a:spcAft>
              <a:buSzPts val="2800"/>
              <a:buNone/>
              <a:defRPr sz="1000">
                <a:latin typeface="Hanken Grotesk"/>
                <a:ea typeface="Hanken Grotesk"/>
                <a:cs typeface="Hanken Grotesk"/>
                <a:sym typeface="Hanken Grotesk"/>
              </a:defRPr>
            </a:lvl9pPr>
          </a:lstStyle>
          <a:p/>
        </p:txBody>
      </p:sp>
      <p:sp>
        <p:nvSpPr>
          <p:cNvPr id="538" name="Google Shape;538;p37"/>
          <p:cNvSpPr txBox="1"/>
          <p:nvPr>
            <p:ph idx="13" type="title"/>
          </p:nvPr>
        </p:nvSpPr>
        <p:spPr>
          <a:xfrm>
            <a:off x="7336452" y="604888"/>
            <a:ext cx="1778700" cy="651900"/>
          </a:xfrm>
          <a:prstGeom prst="rect">
            <a:avLst/>
          </a:prstGeom>
        </p:spPr>
        <p:txBody>
          <a:bodyPr anchorCtr="0" anchor="t" bIns="90000" lIns="180000" spcFirstLastPara="1" rIns="0" wrap="square" tIns="90000">
            <a:noAutofit/>
          </a:bodyPr>
          <a:lstStyle>
            <a:lvl1pPr lvl="0">
              <a:lnSpc>
                <a:spcPct val="90000"/>
              </a:lnSpc>
              <a:spcBef>
                <a:spcPts val="0"/>
              </a:spcBef>
              <a:spcAft>
                <a:spcPts val="0"/>
              </a:spcAft>
              <a:buSzPts val="2800"/>
              <a:buNone/>
              <a:defRPr sz="4200">
                <a:latin typeface="Hanken Grotesk"/>
                <a:ea typeface="Hanken Grotesk"/>
                <a:cs typeface="Hanken Grotesk"/>
                <a:sym typeface="Hanken Grotesk"/>
              </a:defRPr>
            </a:lvl1pPr>
            <a:lvl2pPr lvl="1">
              <a:lnSpc>
                <a:spcPct val="115000"/>
              </a:lnSpc>
              <a:spcBef>
                <a:spcPts val="0"/>
              </a:spcBef>
              <a:spcAft>
                <a:spcPts val="0"/>
              </a:spcAft>
              <a:buSzPts val="2800"/>
              <a:buNone/>
              <a:defRPr sz="1000">
                <a:latin typeface="Hanken Grotesk"/>
                <a:ea typeface="Hanken Grotesk"/>
                <a:cs typeface="Hanken Grotesk"/>
                <a:sym typeface="Hanken Grotesk"/>
              </a:defRPr>
            </a:lvl2pPr>
            <a:lvl3pPr lvl="2">
              <a:lnSpc>
                <a:spcPct val="115000"/>
              </a:lnSpc>
              <a:spcBef>
                <a:spcPts val="0"/>
              </a:spcBef>
              <a:spcAft>
                <a:spcPts val="0"/>
              </a:spcAft>
              <a:buSzPts val="2800"/>
              <a:buNone/>
              <a:defRPr sz="1000">
                <a:latin typeface="Hanken Grotesk"/>
                <a:ea typeface="Hanken Grotesk"/>
                <a:cs typeface="Hanken Grotesk"/>
                <a:sym typeface="Hanken Grotesk"/>
              </a:defRPr>
            </a:lvl3pPr>
            <a:lvl4pPr lvl="3">
              <a:lnSpc>
                <a:spcPct val="115000"/>
              </a:lnSpc>
              <a:spcBef>
                <a:spcPts val="0"/>
              </a:spcBef>
              <a:spcAft>
                <a:spcPts val="0"/>
              </a:spcAft>
              <a:buSzPts val="2800"/>
              <a:buNone/>
              <a:defRPr sz="1000">
                <a:latin typeface="Hanken Grotesk"/>
                <a:ea typeface="Hanken Grotesk"/>
                <a:cs typeface="Hanken Grotesk"/>
                <a:sym typeface="Hanken Grotesk"/>
              </a:defRPr>
            </a:lvl4pPr>
            <a:lvl5pPr lvl="4">
              <a:lnSpc>
                <a:spcPct val="115000"/>
              </a:lnSpc>
              <a:spcBef>
                <a:spcPts val="0"/>
              </a:spcBef>
              <a:spcAft>
                <a:spcPts val="0"/>
              </a:spcAft>
              <a:buSzPts val="2800"/>
              <a:buNone/>
              <a:defRPr sz="1000">
                <a:latin typeface="Hanken Grotesk"/>
                <a:ea typeface="Hanken Grotesk"/>
                <a:cs typeface="Hanken Grotesk"/>
                <a:sym typeface="Hanken Grotesk"/>
              </a:defRPr>
            </a:lvl5pPr>
            <a:lvl6pPr lvl="5">
              <a:lnSpc>
                <a:spcPct val="115000"/>
              </a:lnSpc>
              <a:spcBef>
                <a:spcPts val="0"/>
              </a:spcBef>
              <a:spcAft>
                <a:spcPts val="0"/>
              </a:spcAft>
              <a:buSzPts val="2800"/>
              <a:buNone/>
              <a:defRPr sz="1000">
                <a:latin typeface="Hanken Grotesk"/>
                <a:ea typeface="Hanken Grotesk"/>
                <a:cs typeface="Hanken Grotesk"/>
                <a:sym typeface="Hanken Grotesk"/>
              </a:defRPr>
            </a:lvl6pPr>
            <a:lvl7pPr lvl="6">
              <a:lnSpc>
                <a:spcPct val="115000"/>
              </a:lnSpc>
              <a:spcBef>
                <a:spcPts val="0"/>
              </a:spcBef>
              <a:spcAft>
                <a:spcPts val="0"/>
              </a:spcAft>
              <a:buSzPts val="2800"/>
              <a:buNone/>
              <a:defRPr sz="1000">
                <a:latin typeface="Hanken Grotesk"/>
                <a:ea typeface="Hanken Grotesk"/>
                <a:cs typeface="Hanken Grotesk"/>
                <a:sym typeface="Hanken Grotesk"/>
              </a:defRPr>
            </a:lvl7pPr>
            <a:lvl8pPr lvl="7">
              <a:lnSpc>
                <a:spcPct val="115000"/>
              </a:lnSpc>
              <a:spcBef>
                <a:spcPts val="0"/>
              </a:spcBef>
              <a:spcAft>
                <a:spcPts val="0"/>
              </a:spcAft>
              <a:buSzPts val="2800"/>
              <a:buNone/>
              <a:defRPr sz="1000">
                <a:latin typeface="Hanken Grotesk"/>
                <a:ea typeface="Hanken Grotesk"/>
                <a:cs typeface="Hanken Grotesk"/>
                <a:sym typeface="Hanken Grotesk"/>
              </a:defRPr>
            </a:lvl8pPr>
            <a:lvl9pPr lvl="8">
              <a:lnSpc>
                <a:spcPct val="115000"/>
              </a:lnSpc>
              <a:spcBef>
                <a:spcPts val="0"/>
              </a:spcBef>
              <a:spcAft>
                <a:spcPts val="0"/>
              </a:spcAft>
              <a:buSzPts val="2800"/>
              <a:buNone/>
              <a:defRPr sz="1000">
                <a:latin typeface="Hanken Grotesk"/>
                <a:ea typeface="Hanken Grotesk"/>
                <a:cs typeface="Hanken Grotesk"/>
                <a:sym typeface="Hanken Grotesk"/>
              </a:defRPr>
            </a:lvl9pPr>
          </a:lstStyle>
          <a:p/>
        </p:txBody>
      </p:sp>
      <p:sp>
        <p:nvSpPr>
          <p:cNvPr id="539" name="Google Shape;539;p37"/>
          <p:cNvSpPr txBox="1"/>
          <p:nvPr>
            <p:ph idx="14" type="title"/>
          </p:nvPr>
        </p:nvSpPr>
        <p:spPr>
          <a:xfrm>
            <a:off x="7339963" y="2535900"/>
            <a:ext cx="1581000" cy="651900"/>
          </a:xfrm>
          <a:prstGeom prst="rect">
            <a:avLst/>
          </a:prstGeom>
        </p:spPr>
        <p:txBody>
          <a:bodyPr anchorCtr="0" anchor="t" bIns="54000" lIns="180000" spcFirstLastPara="1" rIns="0" wrap="square" tIns="0">
            <a:noAutofit/>
          </a:bodyPr>
          <a:lstStyle>
            <a:lvl1pPr lvl="0">
              <a:lnSpc>
                <a:spcPct val="90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9pPr>
          </a:lstStyle>
          <a:p/>
        </p:txBody>
      </p:sp>
      <p:sp>
        <p:nvSpPr>
          <p:cNvPr id="540" name="Google Shape;540;p37"/>
          <p:cNvSpPr txBox="1"/>
          <p:nvPr>
            <p:ph idx="15" type="title"/>
          </p:nvPr>
        </p:nvSpPr>
        <p:spPr>
          <a:xfrm>
            <a:off x="3780063" y="2535900"/>
            <a:ext cx="1581000" cy="651900"/>
          </a:xfrm>
          <a:prstGeom prst="rect">
            <a:avLst/>
          </a:prstGeom>
        </p:spPr>
        <p:txBody>
          <a:bodyPr anchorCtr="0" anchor="t" bIns="54000" lIns="180000" spcFirstLastPara="1" rIns="0" wrap="square" tIns="0">
            <a:noAutofit/>
          </a:bodyPr>
          <a:lstStyle>
            <a:lvl1pPr lvl="0">
              <a:lnSpc>
                <a:spcPct val="90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9pPr>
          </a:lstStyle>
          <a:p/>
        </p:txBody>
      </p:sp>
      <p:sp>
        <p:nvSpPr>
          <p:cNvPr id="541" name="Google Shape;541;p37"/>
          <p:cNvSpPr txBox="1"/>
          <p:nvPr>
            <p:ph idx="16" type="title"/>
          </p:nvPr>
        </p:nvSpPr>
        <p:spPr>
          <a:xfrm>
            <a:off x="5557163" y="2535900"/>
            <a:ext cx="1581000" cy="651900"/>
          </a:xfrm>
          <a:prstGeom prst="rect">
            <a:avLst/>
          </a:prstGeom>
        </p:spPr>
        <p:txBody>
          <a:bodyPr anchorCtr="0" anchor="t" bIns="54000" lIns="180000" spcFirstLastPara="1" rIns="0" wrap="square" tIns="0">
            <a:noAutofit/>
          </a:bodyPr>
          <a:lstStyle>
            <a:lvl1pPr lvl="0">
              <a:lnSpc>
                <a:spcPct val="90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9pPr>
          </a:lstStyle>
          <a:p/>
        </p:txBody>
      </p:sp>
      <p:sp>
        <p:nvSpPr>
          <p:cNvPr id="542" name="Google Shape;542;p37"/>
          <p:cNvSpPr txBox="1"/>
          <p:nvPr>
            <p:ph idx="17" type="title"/>
          </p:nvPr>
        </p:nvSpPr>
        <p:spPr>
          <a:xfrm>
            <a:off x="227650" y="2535900"/>
            <a:ext cx="1581000" cy="651900"/>
          </a:xfrm>
          <a:prstGeom prst="rect">
            <a:avLst/>
          </a:prstGeom>
        </p:spPr>
        <p:txBody>
          <a:bodyPr anchorCtr="0" anchor="t" bIns="54000" lIns="180000" spcFirstLastPara="1" rIns="0" wrap="square" tIns="0">
            <a:noAutofit/>
          </a:bodyPr>
          <a:lstStyle>
            <a:lvl1pPr lvl="0">
              <a:lnSpc>
                <a:spcPct val="90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9pPr>
          </a:lstStyle>
          <a:p/>
        </p:txBody>
      </p:sp>
      <p:sp>
        <p:nvSpPr>
          <p:cNvPr id="543" name="Google Shape;543;p37"/>
          <p:cNvSpPr txBox="1"/>
          <p:nvPr>
            <p:ph idx="18" type="title"/>
          </p:nvPr>
        </p:nvSpPr>
        <p:spPr>
          <a:xfrm>
            <a:off x="2004750" y="2535900"/>
            <a:ext cx="1581000" cy="651900"/>
          </a:xfrm>
          <a:prstGeom prst="rect">
            <a:avLst/>
          </a:prstGeom>
        </p:spPr>
        <p:txBody>
          <a:bodyPr anchorCtr="0" anchor="t" bIns="54000" lIns="180000" spcFirstLastPara="1" rIns="0" wrap="square" tIns="0">
            <a:noAutofit/>
          </a:bodyPr>
          <a:lstStyle>
            <a:lvl1pPr lvl="0">
              <a:lnSpc>
                <a:spcPct val="90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9pPr>
          </a:lstStyle>
          <a:p/>
        </p:txBody>
      </p:sp>
      <p:sp>
        <p:nvSpPr>
          <p:cNvPr id="544" name="Google Shape;544;p37"/>
          <p:cNvSpPr txBox="1"/>
          <p:nvPr>
            <p:ph idx="1" type="subTitle"/>
          </p:nvPr>
        </p:nvSpPr>
        <p:spPr>
          <a:xfrm>
            <a:off x="594025" y="184700"/>
            <a:ext cx="3696300" cy="153900"/>
          </a:xfrm>
          <a:prstGeom prst="rect">
            <a:avLst/>
          </a:prstGeom>
        </p:spPr>
        <p:txBody>
          <a:bodyPr anchorCtr="0" anchor="ctr" bIns="0" lIns="0" spcFirstLastPara="1" rIns="0" wrap="square" tIns="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200"/>
            </a:lvl2pPr>
            <a:lvl3pPr lvl="2">
              <a:spcBef>
                <a:spcPts val="0"/>
              </a:spcBef>
              <a:spcAft>
                <a:spcPts val="0"/>
              </a:spcAft>
              <a:buClr>
                <a:schemeClr val="dk1"/>
              </a:buClr>
              <a:buSzPts val="1200"/>
              <a:buNone/>
              <a:defRPr sz="1200"/>
            </a:lvl3pPr>
            <a:lvl4pPr lvl="3">
              <a:spcBef>
                <a:spcPts val="0"/>
              </a:spcBef>
              <a:spcAft>
                <a:spcPts val="0"/>
              </a:spcAft>
              <a:buClr>
                <a:schemeClr val="dk1"/>
              </a:buClr>
              <a:buSzPts val="1200"/>
              <a:buNone/>
              <a:defRPr sz="1200"/>
            </a:lvl4pPr>
            <a:lvl5pPr lvl="4">
              <a:spcBef>
                <a:spcPts val="0"/>
              </a:spcBef>
              <a:spcAft>
                <a:spcPts val="0"/>
              </a:spcAft>
              <a:buClr>
                <a:schemeClr val="dk1"/>
              </a:buClr>
              <a:buSzPts val="1200"/>
              <a:buNone/>
              <a:defRPr sz="1200"/>
            </a:lvl5pPr>
            <a:lvl6pPr lvl="5">
              <a:spcBef>
                <a:spcPts val="0"/>
              </a:spcBef>
              <a:spcAft>
                <a:spcPts val="0"/>
              </a:spcAft>
              <a:buClr>
                <a:schemeClr val="dk1"/>
              </a:buClr>
              <a:buSzPts val="1200"/>
              <a:buNone/>
              <a:defRPr sz="1200"/>
            </a:lvl6pPr>
            <a:lvl7pPr lvl="6">
              <a:spcBef>
                <a:spcPts val="0"/>
              </a:spcBef>
              <a:spcAft>
                <a:spcPts val="0"/>
              </a:spcAft>
              <a:buClr>
                <a:schemeClr val="dk1"/>
              </a:buClr>
              <a:buSzPts val="1200"/>
              <a:buNone/>
              <a:defRPr sz="1200"/>
            </a:lvl7pPr>
            <a:lvl8pPr lvl="7">
              <a:spcBef>
                <a:spcPts val="0"/>
              </a:spcBef>
              <a:spcAft>
                <a:spcPts val="0"/>
              </a:spcAft>
              <a:buClr>
                <a:schemeClr val="dk1"/>
              </a:buClr>
              <a:buSzPts val="1200"/>
              <a:buNone/>
              <a:defRPr sz="1200"/>
            </a:lvl8pPr>
            <a:lvl9pPr lvl="8">
              <a:spcBef>
                <a:spcPts val="0"/>
              </a:spcBef>
              <a:spcAft>
                <a:spcPts val="0"/>
              </a:spcAft>
              <a:buClr>
                <a:schemeClr val="dk1"/>
              </a:buClr>
              <a:buSzPts val="1200"/>
              <a:buNone/>
              <a:defRPr sz="1200"/>
            </a:lvl9pPr>
          </a:lstStyle>
          <a:p/>
        </p:txBody>
      </p:sp>
      <p:sp>
        <p:nvSpPr>
          <p:cNvPr id="545" name="Google Shape;545;p37"/>
          <p:cNvSpPr txBox="1"/>
          <p:nvPr>
            <p:ph idx="19" type="body"/>
          </p:nvPr>
        </p:nvSpPr>
        <p:spPr>
          <a:xfrm>
            <a:off x="223881" y="4491588"/>
            <a:ext cx="1580400" cy="651600"/>
          </a:xfrm>
          <a:prstGeom prst="rect">
            <a:avLst/>
          </a:prstGeom>
        </p:spPr>
        <p:txBody>
          <a:bodyPr anchorCtr="0" anchor="t" bIns="54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46" name="Google Shape;546;p37"/>
          <p:cNvSpPr txBox="1"/>
          <p:nvPr>
            <p:ph idx="20" type="body"/>
          </p:nvPr>
        </p:nvSpPr>
        <p:spPr>
          <a:xfrm>
            <a:off x="2004019" y="4491588"/>
            <a:ext cx="1580400" cy="651600"/>
          </a:xfrm>
          <a:prstGeom prst="rect">
            <a:avLst/>
          </a:prstGeom>
        </p:spPr>
        <p:txBody>
          <a:bodyPr anchorCtr="0" anchor="t" bIns="54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47" name="Google Shape;547;p37"/>
          <p:cNvSpPr txBox="1"/>
          <p:nvPr>
            <p:ph idx="21" type="body"/>
          </p:nvPr>
        </p:nvSpPr>
        <p:spPr>
          <a:xfrm>
            <a:off x="3780063" y="4491588"/>
            <a:ext cx="1580400" cy="651600"/>
          </a:xfrm>
          <a:prstGeom prst="rect">
            <a:avLst/>
          </a:prstGeom>
        </p:spPr>
        <p:txBody>
          <a:bodyPr anchorCtr="0" anchor="t" bIns="54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48" name="Google Shape;548;p37"/>
          <p:cNvSpPr txBox="1"/>
          <p:nvPr>
            <p:ph idx="22" type="body"/>
          </p:nvPr>
        </p:nvSpPr>
        <p:spPr>
          <a:xfrm>
            <a:off x="5557163" y="4491588"/>
            <a:ext cx="1580400" cy="651600"/>
          </a:xfrm>
          <a:prstGeom prst="rect">
            <a:avLst/>
          </a:prstGeom>
        </p:spPr>
        <p:txBody>
          <a:bodyPr anchorCtr="0" anchor="t" bIns="54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49" name="Google Shape;549;p37"/>
          <p:cNvSpPr txBox="1"/>
          <p:nvPr>
            <p:ph idx="23" type="body"/>
          </p:nvPr>
        </p:nvSpPr>
        <p:spPr>
          <a:xfrm>
            <a:off x="7334263" y="4491588"/>
            <a:ext cx="1580400" cy="651600"/>
          </a:xfrm>
          <a:prstGeom prst="rect">
            <a:avLst/>
          </a:prstGeom>
        </p:spPr>
        <p:txBody>
          <a:bodyPr anchorCtr="0" anchor="t" bIns="54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50" name="Google Shape;550;p37"/>
          <p:cNvSpPr txBox="1"/>
          <p:nvPr>
            <p:ph idx="24" type="body"/>
          </p:nvPr>
        </p:nvSpPr>
        <p:spPr>
          <a:xfrm>
            <a:off x="226606" y="3839688"/>
            <a:ext cx="1580400" cy="651600"/>
          </a:xfrm>
          <a:prstGeom prst="rect">
            <a:avLst/>
          </a:prstGeom>
        </p:spPr>
        <p:txBody>
          <a:bodyPr anchorCtr="0" anchor="t" bIns="54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51" name="Google Shape;551;p37"/>
          <p:cNvSpPr txBox="1"/>
          <p:nvPr>
            <p:ph idx="25" type="body"/>
          </p:nvPr>
        </p:nvSpPr>
        <p:spPr>
          <a:xfrm>
            <a:off x="2006744" y="3839688"/>
            <a:ext cx="1580400" cy="651600"/>
          </a:xfrm>
          <a:prstGeom prst="rect">
            <a:avLst/>
          </a:prstGeom>
        </p:spPr>
        <p:txBody>
          <a:bodyPr anchorCtr="0" anchor="t" bIns="54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52" name="Google Shape;552;p37"/>
          <p:cNvSpPr txBox="1"/>
          <p:nvPr>
            <p:ph idx="26" type="body"/>
          </p:nvPr>
        </p:nvSpPr>
        <p:spPr>
          <a:xfrm>
            <a:off x="3782788" y="3839688"/>
            <a:ext cx="1580400" cy="651600"/>
          </a:xfrm>
          <a:prstGeom prst="rect">
            <a:avLst/>
          </a:prstGeom>
        </p:spPr>
        <p:txBody>
          <a:bodyPr anchorCtr="0" anchor="t" bIns="54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53" name="Google Shape;553;p37"/>
          <p:cNvSpPr txBox="1"/>
          <p:nvPr>
            <p:ph idx="27" type="body"/>
          </p:nvPr>
        </p:nvSpPr>
        <p:spPr>
          <a:xfrm>
            <a:off x="5559888" y="3839688"/>
            <a:ext cx="1580400" cy="651600"/>
          </a:xfrm>
          <a:prstGeom prst="rect">
            <a:avLst/>
          </a:prstGeom>
        </p:spPr>
        <p:txBody>
          <a:bodyPr anchorCtr="0" anchor="t" bIns="54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54" name="Google Shape;554;p37"/>
          <p:cNvSpPr txBox="1"/>
          <p:nvPr>
            <p:ph idx="28" type="body"/>
          </p:nvPr>
        </p:nvSpPr>
        <p:spPr>
          <a:xfrm>
            <a:off x="7339713" y="3839688"/>
            <a:ext cx="1580400" cy="651600"/>
          </a:xfrm>
          <a:prstGeom prst="rect">
            <a:avLst/>
          </a:prstGeom>
        </p:spPr>
        <p:txBody>
          <a:bodyPr anchorCtr="0" anchor="t" bIns="54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55" name="Google Shape;555;p37"/>
          <p:cNvSpPr txBox="1"/>
          <p:nvPr>
            <p:ph idx="29" type="body"/>
          </p:nvPr>
        </p:nvSpPr>
        <p:spPr>
          <a:xfrm>
            <a:off x="223519" y="3187800"/>
            <a:ext cx="1580400" cy="651600"/>
          </a:xfrm>
          <a:prstGeom prst="rect">
            <a:avLst/>
          </a:prstGeom>
        </p:spPr>
        <p:txBody>
          <a:bodyPr anchorCtr="0" anchor="t" bIns="54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56" name="Google Shape;556;p37"/>
          <p:cNvSpPr txBox="1"/>
          <p:nvPr>
            <p:ph idx="30" type="body"/>
          </p:nvPr>
        </p:nvSpPr>
        <p:spPr>
          <a:xfrm>
            <a:off x="2003656" y="3187800"/>
            <a:ext cx="1580400" cy="651600"/>
          </a:xfrm>
          <a:prstGeom prst="rect">
            <a:avLst/>
          </a:prstGeom>
        </p:spPr>
        <p:txBody>
          <a:bodyPr anchorCtr="0" anchor="t" bIns="54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57" name="Google Shape;557;p37"/>
          <p:cNvSpPr txBox="1"/>
          <p:nvPr>
            <p:ph idx="31" type="body"/>
          </p:nvPr>
        </p:nvSpPr>
        <p:spPr>
          <a:xfrm>
            <a:off x="3779701" y="3187800"/>
            <a:ext cx="1580400" cy="651600"/>
          </a:xfrm>
          <a:prstGeom prst="rect">
            <a:avLst/>
          </a:prstGeom>
        </p:spPr>
        <p:txBody>
          <a:bodyPr anchorCtr="0" anchor="t" bIns="54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58" name="Google Shape;558;p37"/>
          <p:cNvSpPr txBox="1"/>
          <p:nvPr>
            <p:ph idx="32" type="body"/>
          </p:nvPr>
        </p:nvSpPr>
        <p:spPr>
          <a:xfrm>
            <a:off x="5556800" y="3187800"/>
            <a:ext cx="1580400" cy="651600"/>
          </a:xfrm>
          <a:prstGeom prst="rect">
            <a:avLst/>
          </a:prstGeom>
        </p:spPr>
        <p:txBody>
          <a:bodyPr anchorCtr="0" anchor="t" bIns="54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59" name="Google Shape;559;p37"/>
          <p:cNvSpPr txBox="1"/>
          <p:nvPr>
            <p:ph idx="33" type="body"/>
          </p:nvPr>
        </p:nvSpPr>
        <p:spPr>
          <a:xfrm>
            <a:off x="7336626" y="3187800"/>
            <a:ext cx="1580400" cy="651600"/>
          </a:xfrm>
          <a:prstGeom prst="rect">
            <a:avLst/>
          </a:prstGeom>
        </p:spPr>
        <p:txBody>
          <a:bodyPr anchorCtr="0" anchor="t" bIns="54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60" name="Shape 560"/>
        <p:cNvGrpSpPr/>
        <p:nvPr/>
      </p:nvGrpSpPr>
      <p:grpSpPr>
        <a:xfrm>
          <a:off x="0" y="0"/>
          <a:ext cx="0" cy="0"/>
          <a:chOff x="0" y="0"/>
          <a:chExt cx="0" cy="0"/>
        </a:xfrm>
      </p:grpSpPr>
      <p:sp>
        <p:nvSpPr>
          <p:cNvPr id="561" name="Google Shape;561;p3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62" name="Google Shape;562;p3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63" name="Shape 563"/>
        <p:cNvGrpSpPr/>
        <p:nvPr/>
      </p:nvGrpSpPr>
      <p:grpSpPr>
        <a:xfrm>
          <a:off x="0" y="0"/>
          <a:ext cx="0" cy="0"/>
          <a:chOff x="0" y="0"/>
          <a:chExt cx="0" cy="0"/>
        </a:xfrm>
      </p:grpSpPr>
      <p:sp>
        <p:nvSpPr>
          <p:cNvPr id="564" name="Google Shape;564;p39"/>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565" name="Shape 565"/>
        <p:cNvGrpSpPr/>
        <p:nvPr/>
      </p:nvGrpSpPr>
      <p:grpSpPr>
        <a:xfrm>
          <a:off x="0" y="0"/>
          <a:ext cx="0" cy="0"/>
          <a:chOff x="0" y="0"/>
          <a:chExt cx="0" cy="0"/>
        </a:xfrm>
      </p:grpSpPr>
      <p:sp>
        <p:nvSpPr>
          <p:cNvPr id="566" name="Google Shape;566;p4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567" name="Google Shape;567;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568" name="Shape 568"/>
        <p:cNvGrpSpPr/>
        <p:nvPr/>
      </p:nvGrpSpPr>
      <p:grpSpPr>
        <a:xfrm>
          <a:off x="0" y="0"/>
          <a:ext cx="0" cy="0"/>
          <a:chOff x="0" y="0"/>
          <a:chExt cx="0" cy="0"/>
        </a:xfrm>
      </p:grpSpPr>
      <p:sp>
        <p:nvSpPr>
          <p:cNvPr id="569" name="Google Shape;569;p4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570" name="Google Shape;570;p41"/>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71" name="Google Shape;571;p41"/>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72" name="Shape 572"/>
        <p:cNvGrpSpPr/>
        <p:nvPr/>
      </p:nvGrpSpPr>
      <p:grpSpPr>
        <a:xfrm>
          <a:off x="0" y="0"/>
          <a:ext cx="0" cy="0"/>
          <a:chOff x="0" y="0"/>
          <a:chExt cx="0" cy="0"/>
        </a:xfrm>
      </p:grpSpPr>
      <p:sp>
        <p:nvSpPr>
          <p:cNvPr id="573" name="Google Shape;573;p4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574" name="Shape 574"/>
        <p:cNvGrpSpPr/>
        <p:nvPr/>
      </p:nvGrpSpPr>
      <p:grpSpPr>
        <a:xfrm>
          <a:off x="0" y="0"/>
          <a:ext cx="0" cy="0"/>
          <a:chOff x="0" y="0"/>
          <a:chExt cx="0" cy="0"/>
        </a:xfrm>
      </p:grpSpPr>
      <p:sp>
        <p:nvSpPr>
          <p:cNvPr id="575" name="Google Shape;575;p43"/>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76" name="Google Shape;576;p43"/>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577" name="Shape 577"/>
        <p:cNvGrpSpPr/>
        <p:nvPr/>
      </p:nvGrpSpPr>
      <p:grpSpPr>
        <a:xfrm>
          <a:off x="0" y="0"/>
          <a:ext cx="0" cy="0"/>
          <a:chOff x="0" y="0"/>
          <a:chExt cx="0" cy="0"/>
        </a:xfrm>
      </p:grpSpPr>
      <p:sp>
        <p:nvSpPr>
          <p:cNvPr id="578" name="Google Shape;578;p44"/>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579" name="Shape 579"/>
        <p:cNvGrpSpPr/>
        <p:nvPr/>
      </p:nvGrpSpPr>
      <p:grpSpPr>
        <a:xfrm>
          <a:off x="0" y="0"/>
          <a:ext cx="0" cy="0"/>
          <a:chOff x="0" y="0"/>
          <a:chExt cx="0" cy="0"/>
        </a:xfrm>
      </p:grpSpPr>
      <p:sp>
        <p:nvSpPr>
          <p:cNvPr id="580" name="Google Shape;580;p45"/>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81" name="Google Shape;581;p45"/>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82" name="Google Shape;582;p45"/>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583" name="Shape 583"/>
        <p:cNvGrpSpPr/>
        <p:nvPr/>
      </p:nvGrpSpPr>
      <p:grpSpPr>
        <a:xfrm>
          <a:off x="0" y="0"/>
          <a:ext cx="0" cy="0"/>
          <a:chOff x="0" y="0"/>
          <a:chExt cx="0" cy="0"/>
        </a:xfrm>
      </p:grpSpPr>
      <p:sp>
        <p:nvSpPr>
          <p:cNvPr id="584" name="Google Shape;584;p46"/>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000"/>
              <a:buNone/>
              <a:defRPr/>
            </a:lvl1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585" name="Shape 585"/>
        <p:cNvGrpSpPr/>
        <p:nvPr/>
      </p:nvGrpSpPr>
      <p:grpSpPr>
        <a:xfrm>
          <a:off x="0" y="0"/>
          <a:ext cx="0" cy="0"/>
          <a:chOff x="0" y="0"/>
          <a:chExt cx="0" cy="0"/>
        </a:xfrm>
      </p:grpSpPr>
      <p:sp>
        <p:nvSpPr>
          <p:cNvPr id="586" name="Google Shape;586;p47"/>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87" name="Google Shape;587;p47"/>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SzPts val="1000"/>
              <a:buChar char="●"/>
              <a:defRPr/>
            </a:lvl1pPr>
            <a:lvl2pPr indent="-292100" lvl="1" marL="914400" algn="ctr">
              <a:spcBef>
                <a:spcPts val="0"/>
              </a:spcBef>
              <a:spcAft>
                <a:spcPts val="0"/>
              </a:spcAft>
              <a:buSzPts val="1000"/>
              <a:buChar char="○"/>
              <a:defRPr/>
            </a:lvl2pPr>
            <a:lvl3pPr indent="-292100" lvl="2" marL="1371600" algn="ctr">
              <a:spcBef>
                <a:spcPts val="0"/>
              </a:spcBef>
              <a:spcAft>
                <a:spcPts val="0"/>
              </a:spcAft>
              <a:buSzPts val="1000"/>
              <a:buChar char="■"/>
              <a:defRPr/>
            </a:lvl3pPr>
            <a:lvl4pPr indent="-292100" lvl="3" marL="1828800" algn="ctr">
              <a:spcBef>
                <a:spcPts val="0"/>
              </a:spcBef>
              <a:spcAft>
                <a:spcPts val="0"/>
              </a:spcAft>
              <a:buSzPts val="1000"/>
              <a:buChar char="●"/>
              <a:defRPr/>
            </a:lvl4pPr>
            <a:lvl5pPr indent="-292100" lvl="4" marL="2286000" algn="ctr">
              <a:spcBef>
                <a:spcPts val="0"/>
              </a:spcBef>
              <a:spcAft>
                <a:spcPts val="0"/>
              </a:spcAft>
              <a:buSzPts val="1000"/>
              <a:buChar char="○"/>
              <a:defRPr/>
            </a:lvl5pPr>
            <a:lvl6pPr indent="-292100" lvl="5" marL="2743200" algn="ctr">
              <a:spcBef>
                <a:spcPts val="0"/>
              </a:spcBef>
              <a:spcAft>
                <a:spcPts val="0"/>
              </a:spcAft>
              <a:buSzPts val="1000"/>
              <a:buChar char="■"/>
              <a:defRPr/>
            </a:lvl6pPr>
            <a:lvl7pPr indent="-292100" lvl="6" marL="3200400" algn="ctr">
              <a:spcBef>
                <a:spcPts val="0"/>
              </a:spcBef>
              <a:spcAft>
                <a:spcPts val="0"/>
              </a:spcAft>
              <a:buSzPts val="1000"/>
              <a:buChar char="●"/>
              <a:defRPr/>
            </a:lvl7pPr>
            <a:lvl8pPr indent="-292100" lvl="7" marL="3657600" algn="ctr">
              <a:spcBef>
                <a:spcPts val="0"/>
              </a:spcBef>
              <a:spcAft>
                <a:spcPts val="0"/>
              </a:spcAft>
              <a:buSzPts val="1000"/>
              <a:buChar char="○"/>
              <a:defRPr/>
            </a:lvl8pPr>
            <a:lvl9pPr indent="-292100" lvl="8" marL="4114800" algn="ctr">
              <a:spcBef>
                <a:spcPts val="0"/>
              </a:spcBef>
              <a:spcAft>
                <a:spcPts val="0"/>
              </a:spcAft>
              <a:buSzPts val="10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88" name="Shape 588"/>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589" name="Shape 589"/>
        <p:cNvGrpSpPr/>
        <p:nvPr/>
      </p:nvGrpSpPr>
      <p:grpSpPr>
        <a:xfrm>
          <a:off x="0" y="0"/>
          <a:ext cx="0" cy="0"/>
          <a:chOff x="0" y="0"/>
          <a:chExt cx="0" cy="0"/>
        </a:xfrm>
      </p:grpSpPr>
      <p:sp>
        <p:nvSpPr>
          <p:cNvPr id="590" name="Google Shape;590;p49"/>
          <p:cNvSpPr txBox="1"/>
          <p:nvPr>
            <p:ph type="title"/>
          </p:nvPr>
        </p:nvSpPr>
        <p:spPr>
          <a:xfrm>
            <a:off x="677325" y="1832775"/>
            <a:ext cx="3217200" cy="14841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591" name="Google Shape;591;p49"/>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592" name="Google Shape;592;p49"/>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593" name="Google Shape;593;p49"/>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594" name="Google Shape;594;p49"/>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595" name="Google Shape;595;p49"/>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596" name="Google Shape;596;p49"/>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597" name="Shape 597"/>
        <p:cNvGrpSpPr/>
        <p:nvPr/>
      </p:nvGrpSpPr>
      <p:grpSpPr>
        <a:xfrm>
          <a:off x="0" y="0"/>
          <a:ext cx="0" cy="0"/>
          <a:chOff x="0" y="0"/>
          <a:chExt cx="0" cy="0"/>
        </a:xfrm>
      </p:grpSpPr>
      <p:sp>
        <p:nvSpPr>
          <p:cNvPr id="598" name="Google Shape;598;p5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599" name="Google Shape;599;p50"/>
          <p:cNvSpPr txBox="1"/>
          <p:nvPr>
            <p:ph idx="1" type="body"/>
          </p:nvPr>
        </p:nvSpPr>
        <p:spPr>
          <a:xfrm>
            <a:off x="311700" y="1152475"/>
            <a:ext cx="4473900" cy="34164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00" name="Google Shape;600;p50"/>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601" name="Shape 601"/>
        <p:cNvGrpSpPr/>
        <p:nvPr/>
      </p:nvGrpSpPr>
      <p:grpSpPr>
        <a:xfrm>
          <a:off x="0" y="0"/>
          <a:ext cx="0" cy="0"/>
          <a:chOff x="0" y="0"/>
          <a:chExt cx="0" cy="0"/>
        </a:xfrm>
      </p:grpSpPr>
      <p:sp>
        <p:nvSpPr>
          <p:cNvPr id="602" name="Google Shape;602;p51"/>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03" name="Google Shape;603;p51"/>
          <p:cNvSpPr txBox="1"/>
          <p:nvPr>
            <p:ph idx="1" type="body"/>
          </p:nvPr>
        </p:nvSpPr>
        <p:spPr>
          <a:xfrm>
            <a:off x="483150" y="2237788"/>
            <a:ext cx="36198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04" name="Google Shape;604;p51"/>
          <p:cNvSpPr txBox="1"/>
          <p:nvPr>
            <p:ph idx="2" type="body"/>
          </p:nvPr>
        </p:nvSpPr>
        <p:spPr>
          <a:xfrm>
            <a:off x="5048000" y="2237788"/>
            <a:ext cx="36198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05" name="Google Shape;605;p51"/>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606" name="Google Shape;606;p51"/>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607" name="Shape 607"/>
        <p:cNvGrpSpPr/>
        <p:nvPr/>
      </p:nvGrpSpPr>
      <p:grpSpPr>
        <a:xfrm>
          <a:off x="0" y="0"/>
          <a:ext cx="0" cy="0"/>
          <a:chOff x="0" y="0"/>
          <a:chExt cx="0" cy="0"/>
        </a:xfrm>
      </p:grpSpPr>
      <p:sp>
        <p:nvSpPr>
          <p:cNvPr id="608" name="Google Shape;608;p52"/>
          <p:cNvSpPr txBox="1"/>
          <p:nvPr>
            <p:ph idx="1" type="body"/>
          </p:nvPr>
        </p:nvSpPr>
        <p:spPr>
          <a:xfrm>
            <a:off x="48317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09" name="Google Shape;609;p52"/>
          <p:cNvSpPr txBox="1"/>
          <p:nvPr>
            <p:ph idx="2" type="body"/>
          </p:nvPr>
        </p:nvSpPr>
        <p:spPr>
          <a:xfrm>
            <a:off x="334772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10" name="Google Shape;610;p52"/>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1" name="Google Shape;611;p52"/>
          <p:cNvSpPr txBox="1"/>
          <p:nvPr>
            <p:ph idx="3"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612" name="Google Shape;612;p52"/>
          <p:cNvSpPr txBox="1"/>
          <p:nvPr>
            <p:ph idx="4"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613" name="Google Shape;613;p52"/>
          <p:cNvSpPr txBox="1"/>
          <p:nvPr>
            <p:ph idx="5"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614" name="Google Shape;614;p52"/>
          <p:cNvSpPr txBox="1"/>
          <p:nvPr>
            <p:ph idx="6" type="body"/>
          </p:nvPr>
        </p:nvSpPr>
        <p:spPr>
          <a:xfrm>
            <a:off x="621227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615" name="Shape 615"/>
        <p:cNvGrpSpPr/>
        <p:nvPr/>
      </p:nvGrpSpPr>
      <p:grpSpPr>
        <a:xfrm>
          <a:off x="0" y="0"/>
          <a:ext cx="0" cy="0"/>
          <a:chOff x="0" y="0"/>
          <a:chExt cx="0" cy="0"/>
        </a:xfrm>
      </p:grpSpPr>
      <p:sp>
        <p:nvSpPr>
          <p:cNvPr id="616" name="Google Shape;616;p53"/>
          <p:cNvSpPr txBox="1"/>
          <p:nvPr>
            <p:ph idx="1" type="body"/>
          </p:nvPr>
        </p:nvSpPr>
        <p:spPr>
          <a:xfrm>
            <a:off x="366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17" name="Google Shape;617;p53"/>
          <p:cNvSpPr txBox="1"/>
          <p:nvPr>
            <p:ph idx="2" type="body"/>
          </p:nvPr>
        </p:nvSpPr>
        <p:spPr>
          <a:xfrm>
            <a:off x="4938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18" name="Google Shape;618;p53"/>
          <p:cNvSpPr txBox="1"/>
          <p:nvPr>
            <p:ph idx="3" type="body"/>
          </p:nvPr>
        </p:nvSpPr>
        <p:spPr>
          <a:xfrm>
            <a:off x="366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19" name="Google Shape;619;p53"/>
          <p:cNvSpPr txBox="1"/>
          <p:nvPr>
            <p:ph idx="4" type="body"/>
          </p:nvPr>
        </p:nvSpPr>
        <p:spPr>
          <a:xfrm>
            <a:off x="4938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20" name="Google Shape;620;p53"/>
          <p:cNvSpPr txBox="1"/>
          <p:nvPr>
            <p:ph type="title"/>
          </p:nvPr>
        </p:nvSpPr>
        <p:spPr>
          <a:xfrm>
            <a:off x="366750"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21" name="Google Shape;621;p53"/>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622" name="Google Shape;622;p53"/>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623" name="Google Shape;623;p53"/>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624" name="Google Shape;624;p53"/>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625" name="Shape 625"/>
        <p:cNvGrpSpPr/>
        <p:nvPr/>
      </p:nvGrpSpPr>
      <p:grpSpPr>
        <a:xfrm>
          <a:off x="0" y="0"/>
          <a:ext cx="0" cy="0"/>
          <a:chOff x="0" y="0"/>
          <a:chExt cx="0" cy="0"/>
        </a:xfrm>
      </p:grpSpPr>
      <p:sp>
        <p:nvSpPr>
          <p:cNvPr id="626" name="Google Shape;626;p5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627" name="Google Shape;627;p54"/>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628" name="Shape 628"/>
        <p:cNvGrpSpPr/>
        <p:nvPr/>
      </p:nvGrpSpPr>
      <p:grpSpPr>
        <a:xfrm>
          <a:off x="0" y="0"/>
          <a:ext cx="0" cy="0"/>
          <a:chOff x="0" y="0"/>
          <a:chExt cx="0" cy="0"/>
        </a:xfrm>
      </p:grpSpPr>
      <p:sp>
        <p:nvSpPr>
          <p:cNvPr id="629" name="Google Shape;629;p55"/>
          <p:cNvSpPr txBox="1"/>
          <p:nvPr>
            <p:ph idx="1" type="body"/>
          </p:nvPr>
        </p:nvSpPr>
        <p:spPr>
          <a:xfrm>
            <a:off x="311700"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30" name="Google Shape;630;p55"/>
          <p:cNvSpPr/>
          <p:nvPr>
            <p:ph idx="2" type="pic"/>
          </p:nvPr>
        </p:nvSpPr>
        <p:spPr>
          <a:xfrm>
            <a:off x="4804825" y="1133300"/>
            <a:ext cx="4027500" cy="2392800"/>
          </a:xfrm>
          <a:prstGeom prst="rect">
            <a:avLst/>
          </a:prstGeom>
          <a:noFill/>
          <a:ln>
            <a:noFill/>
          </a:ln>
        </p:spPr>
      </p:sp>
      <p:sp>
        <p:nvSpPr>
          <p:cNvPr id="631" name="Google Shape;631;p55"/>
          <p:cNvSpPr/>
          <p:nvPr>
            <p:ph idx="3" type="pic"/>
          </p:nvPr>
        </p:nvSpPr>
        <p:spPr>
          <a:xfrm>
            <a:off x="311725" y="1133300"/>
            <a:ext cx="4027500" cy="2392800"/>
          </a:xfrm>
          <a:prstGeom prst="rect">
            <a:avLst/>
          </a:prstGeom>
          <a:noFill/>
          <a:ln>
            <a:noFill/>
          </a:ln>
        </p:spPr>
      </p:sp>
      <p:sp>
        <p:nvSpPr>
          <p:cNvPr id="632" name="Google Shape;632;p55"/>
          <p:cNvSpPr txBox="1"/>
          <p:nvPr>
            <p:ph idx="4" type="body"/>
          </p:nvPr>
        </p:nvSpPr>
        <p:spPr>
          <a:xfrm>
            <a:off x="4804825"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33" name="Google Shape;633;p5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634" name="Google Shape;634;p55"/>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635" name="Google Shape;635;p55"/>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636" name="Shape 636"/>
        <p:cNvGrpSpPr/>
        <p:nvPr/>
      </p:nvGrpSpPr>
      <p:grpSpPr>
        <a:xfrm>
          <a:off x="0" y="0"/>
          <a:ext cx="0" cy="0"/>
          <a:chOff x="0" y="0"/>
          <a:chExt cx="0" cy="0"/>
        </a:xfrm>
      </p:grpSpPr>
      <p:sp>
        <p:nvSpPr>
          <p:cNvPr id="637" name="Google Shape;637;p56"/>
          <p:cNvSpPr txBox="1"/>
          <p:nvPr>
            <p:ph idx="1" type="body"/>
          </p:nvPr>
        </p:nvSpPr>
        <p:spPr>
          <a:xfrm>
            <a:off x="31170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38" name="Google Shape;638;p56"/>
          <p:cNvSpPr/>
          <p:nvPr>
            <p:ph idx="2" type="pic"/>
          </p:nvPr>
        </p:nvSpPr>
        <p:spPr>
          <a:xfrm>
            <a:off x="6205225" y="1128325"/>
            <a:ext cx="2627100" cy="2273100"/>
          </a:xfrm>
          <a:prstGeom prst="rect">
            <a:avLst/>
          </a:prstGeom>
          <a:noFill/>
          <a:ln>
            <a:noFill/>
          </a:ln>
        </p:spPr>
      </p:sp>
      <p:sp>
        <p:nvSpPr>
          <p:cNvPr id="639" name="Google Shape;639;p56"/>
          <p:cNvSpPr/>
          <p:nvPr>
            <p:ph idx="3" type="pic"/>
          </p:nvPr>
        </p:nvSpPr>
        <p:spPr>
          <a:xfrm>
            <a:off x="311725" y="1128325"/>
            <a:ext cx="2627100" cy="2273100"/>
          </a:xfrm>
          <a:prstGeom prst="rect">
            <a:avLst/>
          </a:prstGeom>
          <a:noFill/>
          <a:ln>
            <a:noFill/>
          </a:ln>
        </p:spPr>
      </p:sp>
      <p:sp>
        <p:nvSpPr>
          <p:cNvPr id="640" name="Google Shape;640;p56"/>
          <p:cNvSpPr txBox="1"/>
          <p:nvPr>
            <p:ph idx="4" type="body"/>
          </p:nvPr>
        </p:nvSpPr>
        <p:spPr>
          <a:xfrm>
            <a:off x="6205225"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41" name="Google Shape;641;p56"/>
          <p:cNvSpPr/>
          <p:nvPr>
            <p:ph idx="5" type="pic"/>
          </p:nvPr>
        </p:nvSpPr>
        <p:spPr>
          <a:xfrm>
            <a:off x="3255250" y="1128325"/>
            <a:ext cx="2627100" cy="2273100"/>
          </a:xfrm>
          <a:prstGeom prst="rect">
            <a:avLst/>
          </a:prstGeom>
          <a:noFill/>
          <a:ln>
            <a:noFill/>
          </a:ln>
        </p:spPr>
      </p:sp>
      <p:sp>
        <p:nvSpPr>
          <p:cNvPr id="642" name="Google Shape;642;p56"/>
          <p:cNvSpPr txBox="1"/>
          <p:nvPr>
            <p:ph idx="6" type="body"/>
          </p:nvPr>
        </p:nvSpPr>
        <p:spPr>
          <a:xfrm>
            <a:off x="325525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43" name="Google Shape;643;p5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644" name="Google Shape;644;p56"/>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645" name="Google Shape;645;p56"/>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646" name="Google Shape;646;p56"/>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647" name="Shape 647"/>
        <p:cNvGrpSpPr/>
        <p:nvPr/>
      </p:nvGrpSpPr>
      <p:grpSpPr>
        <a:xfrm>
          <a:off x="0" y="0"/>
          <a:ext cx="0" cy="0"/>
          <a:chOff x="0" y="0"/>
          <a:chExt cx="0" cy="0"/>
        </a:xfrm>
      </p:grpSpPr>
      <p:sp>
        <p:nvSpPr>
          <p:cNvPr id="648" name="Google Shape;648;p57"/>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649" name="Shape 649"/>
        <p:cNvGrpSpPr/>
        <p:nvPr/>
      </p:nvGrpSpPr>
      <p:grpSpPr>
        <a:xfrm>
          <a:off x="0" y="0"/>
          <a:ext cx="0" cy="0"/>
          <a:chOff x="0" y="0"/>
          <a:chExt cx="0" cy="0"/>
        </a:xfrm>
      </p:grpSpPr>
      <p:sp>
        <p:nvSpPr>
          <p:cNvPr id="650" name="Google Shape;650;p58"/>
          <p:cNvSpPr/>
          <p:nvPr>
            <p:ph idx="2" type="pic"/>
          </p:nvPr>
        </p:nvSpPr>
        <p:spPr>
          <a:xfrm>
            <a:off x="3389600" y="118913"/>
            <a:ext cx="1643700" cy="1535100"/>
          </a:xfrm>
          <a:prstGeom prst="rect">
            <a:avLst/>
          </a:prstGeom>
          <a:noFill/>
          <a:ln>
            <a:noFill/>
          </a:ln>
        </p:spPr>
      </p:sp>
      <p:sp>
        <p:nvSpPr>
          <p:cNvPr id="651" name="Google Shape;651;p58"/>
          <p:cNvSpPr/>
          <p:nvPr>
            <p:ph idx="3" type="pic"/>
          </p:nvPr>
        </p:nvSpPr>
        <p:spPr>
          <a:xfrm>
            <a:off x="5195935" y="118913"/>
            <a:ext cx="1643700" cy="1535100"/>
          </a:xfrm>
          <a:prstGeom prst="rect">
            <a:avLst/>
          </a:prstGeom>
          <a:noFill/>
          <a:ln>
            <a:noFill/>
          </a:ln>
        </p:spPr>
      </p:sp>
      <p:sp>
        <p:nvSpPr>
          <p:cNvPr id="652" name="Google Shape;652;p58"/>
          <p:cNvSpPr/>
          <p:nvPr>
            <p:ph idx="4" type="pic"/>
          </p:nvPr>
        </p:nvSpPr>
        <p:spPr>
          <a:xfrm>
            <a:off x="7002270" y="118913"/>
            <a:ext cx="1643700" cy="1535100"/>
          </a:xfrm>
          <a:prstGeom prst="rect">
            <a:avLst/>
          </a:prstGeom>
          <a:noFill/>
          <a:ln>
            <a:noFill/>
          </a:ln>
        </p:spPr>
      </p:sp>
      <p:sp>
        <p:nvSpPr>
          <p:cNvPr id="653" name="Google Shape;653;p58"/>
          <p:cNvSpPr/>
          <p:nvPr>
            <p:ph idx="5" type="pic"/>
          </p:nvPr>
        </p:nvSpPr>
        <p:spPr>
          <a:xfrm>
            <a:off x="3389588" y="1804212"/>
            <a:ext cx="1643700" cy="1535100"/>
          </a:xfrm>
          <a:prstGeom prst="rect">
            <a:avLst/>
          </a:prstGeom>
          <a:noFill/>
          <a:ln>
            <a:noFill/>
          </a:ln>
        </p:spPr>
      </p:sp>
      <p:sp>
        <p:nvSpPr>
          <p:cNvPr id="654" name="Google Shape;654;p58"/>
          <p:cNvSpPr/>
          <p:nvPr>
            <p:ph idx="6" type="pic"/>
          </p:nvPr>
        </p:nvSpPr>
        <p:spPr>
          <a:xfrm>
            <a:off x="5195922" y="1804212"/>
            <a:ext cx="1643700" cy="1535100"/>
          </a:xfrm>
          <a:prstGeom prst="rect">
            <a:avLst/>
          </a:prstGeom>
          <a:noFill/>
          <a:ln>
            <a:noFill/>
          </a:ln>
        </p:spPr>
      </p:sp>
      <p:sp>
        <p:nvSpPr>
          <p:cNvPr id="655" name="Google Shape;655;p58"/>
          <p:cNvSpPr/>
          <p:nvPr>
            <p:ph idx="7" type="pic"/>
          </p:nvPr>
        </p:nvSpPr>
        <p:spPr>
          <a:xfrm>
            <a:off x="7002257" y="1804212"/>
            <a:ext cx="1643700" cy="1535100"/>
          </a:xfrm>
          <a:prstGeom prst="rect">
            <a:avLst/>
          </a:prstGeom>
          <a:noFill/>
          <a:ln>
            <a:noFill/>
          </a:ln>
        </p:spPr>
      </p:sp>
      <p:sp>
        <p:nvSpPr>
          <p:cNvPr id="656" name="Google Shape;656;p58"/>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657" name="Google Shape;657;p58"/>
          <p:cNvSpPr/>
          <p:nvPr>
            <p:ph idx="8" type="pic"/>
          </p:nvPr>
        </p:nvSpPr>
        <p:spPr>
          <a:xfrm>
            <a:off x="3389588" y="3489487"/>
            <a:ext cx="1643700" cy="1535100"/>
          </a:xfrm>
          <a:prstGeom prst="rect">
            <a:avLst/>
          </a:prstGeom>
          <a:noFill/>
          <a:ln>
            <a:noFill/>
          </a:ln>
        </p:spPr>
      </p:sp>
      <p:sp>
        <p:nvSpPr>
          <p:cNvPr id="658" name="Google Shape;658;p58"/>
          <p:cNvSpPr/>
          <p:nvPr>
            <p:ph idx="9" type="pic"/>
          </p:nvPr>
        </p:nvSpPr>
        <p:spPr>
          <a:xfrm>
            <a:off x="5195922" y="3489487"/>
            <a:ext cx="1643700" cy="1535100"/>
          </a:xfrm>
          <a:prstGeom prst="rect">
            <a:avLst/>
          </a:prstGeom>
          <a:noFill/>
          <a:ln>
            <a:noFill/>
          </a:ln>
        </p:spPr>
      </p:sp>
      <p:sp>
        <p:nvSpPr>
          <p:cNvPr id="659" name="Google Shape;659;p58"/>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44" Type="http://schemas.openxmlformats.org/officeDocument/2006/relationships/slideLayout" Target="../slideLayouts/slideLayout55.xml"/><Relationship Id="rId21" Type="http://schemas.openxmlformats.org/officeDocument/2006/relationships/slideLayout" Target="../slideLayouts/slideLayout32.xml"/><Relationship Id="rId43" Type="http://schemas.openxmlformats.org/officeDocument/2006/relationships/slideLayout" Target="../slideLayouts/slideLayout54.xml"/><Relationship Id="rId24" Type="http://schemas.openxmlformats.org/officeDocument/2006/relationships/slideLayout" Target="../slideLayouts/slideLayout35.xml"/><Relationship Id="rId46" Type="http://schemas.openxmlformats.org/officeDocument/2006/relationships/theme" Target="../theme/theme3.xml"/><Relationship Id="rId23" Type="http://schemas.openxmlformats.org/officeDocument/2006/relationships/slideLayout" Target="../slideLayouts/slideLayout34.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2" name="Shape 52"/>
        <p:cNvGrpSpPr/>
        <p:nvPr/>
      </p:nvGrpSpPr>
      <p:grpSpPr>
        <a:xfrm>
          <a:off x="0" y="0"/>
          <a:ext cx="0" cy="0"/>
          <a:chOff x="0" y="0"/>
          <a:chExt cx="0" cy="0"/>
        </a:xfrm>
      </p:grpSpPr>
      <p:sp>
        <p:nvSpPr>
          <p:cNvPr id="53" name="Google Shape;5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4400"/>
              <a:buFont typeface="Neuton Light"/>
              <a:buNone/>
              <a:defRPr sz="4400">
                <a:solidFill>
                  <a:schemeClr val="dk1"/>
                </a:solidFill>
                <a:latin typeface="Neuton Light"/>
                <a:ea typeface="Neuton Light"/>
                <a:cs typeface="Neuton Light"/>
                <a:sym typeface="Neuton Light"/>
              </a:defRPr>
            </a:lvl1pPr>
            <a:lvl2pPr lvl="1">
              <a:spcBef>
                <a:spcPts val="0"/>
              </a:spcBef>
              <a:spcAft>
                <a:spcPts val="0"/>
              </a:spcAft>
              <a:buClr>
                <a:schemeClr val="dk1"/>
              </a:buClr>
              <a:buSzPts val="4400"/>
              <a:buFont typeface="Neuton Light"/>
              <a:buNone/>
              <a:defRPr sz="4400">
                <a:solidFill>
                  <a:schemeClr val="dk1"/>
                </a:solidFill>
                <a:latin typeface="Neuton Light"/>
                <a:ea typeface="Neuton Light"/>
                <a:cs typeface="Neuton Light"/>
                <a:sym typeface="Neuton Light"/>
              </a:defRPr>
            </a:lvl2pPr>
            <a:lvl3pPr lvl="2">
              <a:spcBef>
                <a:spcPts val="0"/>
              </a:spcBef>
              <a:spcAft>
                <a:spcPts val="0"/>
              </a:spcAft>
              <a:buClr>
                <a:schemeClr val="dk1"/>
              </a:buClr>
              <a:buSzPts val="4400"/>
              <a:buFont typeface="Neuton Light"/>
              <a:buNone/>
              <a:defRPr sz="4400">
                <a:solidFill>
                  <a:schemeClr val="dk1"/>
                </a:solidFill>
                <a:latin typeface="Neuton Light"/>
                <a:ea typeface="Neuton Light"/>
                <a:cs typeface="Neuton Light"/>
                <a:sym typeface="Neuton Light"/>
              </a:defRPr>
            </a:lvl3pPr>
            <a:lvl4pPr lvl="3">
              <a:spcBef>
                <a:spcPts val="0"/>
              </a:spcBef>
              <a:spcAft>
                <a:spcPts val="0"/>
              </a:spcAft>
              <a:buClr>
                <a:schemeClr val="dk1"/>
              </a:buClr>
              <a:buSzPts val="4400"/>
              <a:buFont typeface="Neuton Light"/>
              <a:buNone/>
              <a:defRPr sz="4400">
                <a:solidFill>
                  <a:schemeClr val="dk1"/>
                </a:solidFill>
                <a:latin typeface="Neuton Light"/>
                <a:ea typeface="Neuton Light"/>
                <a:cs typeface="Neuton Light"/>
                <a:sym typeface="Neuton Light"/>
              </a:defRPr>
            </a:lvl4pPr>
            <a:lvl5pPr lvl="4">
              <a:spcBef>
                <a:spcPts val="0"/>
              </a:spcBef>
              <a:spcAft>
                <a:spcPts val="0"/>
              </a:spcAft>
              <a:buClr>
                <a:schemeClr val="dk1"/>
              </a:buClr>
              <a:buSzPts val="4400"/>
              <a:buFont typeface="Neuton Light"/>
              <a:buNone/>
              <a:defRPr sz="4400">
                <a:solidFill>
                  <a:schemeClr val="dk1"/>
                </a:solidFill>
                <a:latin typeface="Neuton Light"/>
                <a:ea typeface="Neuton Light"/>
                <a:cs typeface="Neuton Light"/>
                <a:sym typeface="Neuton Light"/>
              </a:defRPr>
            </a:lvl5pPr>
            <a:lvl6pPr lvl="5">
              <a:spcBef>
                <a:spcPts val="0"/>
              </a:spcBef>
              <a:spcAft>
                <a:spcPts val="0"/>
              </a:spcAft>
              <a:buClr>
                <a:schemeClr val="dk1"/>
              </a:buClr>
              <a:buSzPts val="4400"/>
              <a:buFont typeface="Neuton Light"/>
              <a:buNone/>
              <a:defRPr sz="4400">
                <a:solidFill>
                  <a:schemeClr val="dk1"/>
                </a:solidFill>
                <a:latin typeface="Neuton Light"/>
                <a:ea typeface="Neuton Light"/>
                <a:cs typeface="Neuton Light"/>
                <a:sym typeface="Neuton Light"/>
              </a:defRPr>
            </a:lvl6pPr>
            <a:lvl7pPr lvl="6">
              <a:spcBef>
                <a:spcPts val="0"/>
              </a:spcBef>
              <a:spcAft>
                <a:spcPts val="0"/>
              </a:spcAft>
              <a:buClr>
                <a:schemeClr val="dk1"/>
              </a:buClr>
              <a:buSzPts val="4400"/>
              <a:buFont typeface="Neuton Light"/>
              <a:buNone/>
              <a:defRPr sz="4400">
                <a:solidFill>
                  <a:schemeClr val="dk1"/>
                </a:solidFill>
                <a:latin typeface="Neuton Light"/>
                <a:ea typeface="Neuton Light"/>
                <a:cs typeface="Neuton Light"/>
                <a:sym typeface="Neuton Light"/>
              </a:defRPr>
            </a:lvl7pPr>
            <a:lvl8pPr lvl="7">
              <a:spcBef>
                <a:spcPts val="0"/>
              </a:spcBef>
              <a:spcAft>
                <a:spcPts val="0"/>
              </a:spcAft>
              <a:buClr>
                <a:schemeClr val="dk1"/>
              </a:buClr>
              <a:buSzPts val="4400"/>
              <a:buFont typeface="Neuton Light"/>
              <a:buNone/>
              <a:defRPr sz="4400">
                <a:solidFill>
                  <a:schemeClr val="dk1"/>
                </a:solidFill>
                <a:latin typeface="Neuton Light"/>
                <a:ea typeface="Neuton Light"/>
                <a:cs typeface="Neuton Light"/>
                <a:sym typeface="Neuton Light"/>
              </a:defRPr>
            </a:lvl8pPr>
            <a:lvl9pPr lvl="8">
              <a:spcBef>
                <a:spcPts val="0"/>
              </a:spcBef>
              <a:spcAft>
                <a:spcPts val="0"/>
              </a:spcAft>
              <a:buClr>
                <a:schemeClr val="dk1"/>
              </a:buClr>
              <a:buSzPts val="4400"/>
              <a:buFont typeface="Neuton Light"/>
              <a:buNone/>
              <a:defRPr sz="4400">
                <a:solidFill>
                  <a:schemeClr val="dk1"/>
                </a:solidFill>
                <a:latin typeface="Neuton Light"/>
                <a:ea typeface="Neuton Light"/>
                <a:cs typeface="Neuton Light"/>
                <a:sym typeface="Neuton Light"/>
              </a:defRPr>
            </a:lvl9pPr>
          </a:lstStyle>
          <a:p/>
        </p:txBody>
      </p:sp>
      <p:sp>
        <p:nvSpPr>
          <p:cNvPr id="54" name="Google Shape;5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292100" lvl="0" marL="457200">
              <a:lnSpc>
                <a:spcPct val="115000"/>
              </a:lnSpc>
              <a:spcBef>
                <a:spcPts val="0"/>
              </a:spcBef>
              <a:spcAft>
                <a:spcPts val="0"/>
              </a:spcAft>
              <a:buClr>
                <a:schemeClr val="dk1"/>
              </a:buClr>
              <a:buSzPts val="1000"/>
              <a:buFont typeface="Hanken Grotesk"/>
              <a:buChar char="●"/>
              <a:defRPr sz="1000">
                <a:solidFill>
                  <a:schemeClr val="dk1"/>
                </a:solidFill>
                <a:latin typeface="Hanken Grotesk"/>
                <a:ea typeface="Hanken Grotesk"/>
                <a:cs typeface="Hanken Grotesk"/>
                <a:sym typeface="Hanken Grotesk"/>
              </a:defRPr>
            </a:lvl1pPr>
            <a:lvl2pPr indent="-292100" lvl="1" marL="914400">
              <a:lnSpc>
                <a:spcPct val="115000"/>
              </a:lnSpc>
              <a:spcBef>
                <a:spcPts val="0"/>
              </a:spcBef>
              <a:spcAft>
                <a:spcPts val="0"/>
              </a:spcAft>
              <a:buClr>
                <a:schemeClr val="dk1"/>
              </a:buClr>
              <a:buSzPts val="1000"/>
              <a:buFont typeface="Hanken Grotesk"/>
              <a:buChar char="○"/>
              <a:defRPr sz="1000">
                <a:solidFill>
                  <a:schemeClr val="dk1"/>
                </a:solidFill>
                <a:latin typeface="Hanken Grotesk"/>
                <a:ea typeface="Hanken Grotesk"/>
                <a:cs typeface="Hanken Grotesk"/>
                <a:sym typeface="Hanken Grotesk"/>
              </a:defRPr>
            </a:lvl2pPr>
            <a:lvl3pPr indent="-292100" lvl="2" marL="1371600">
              <a:lnSpc>
                <a:spcPct val="115000"/>
              </a:lnSpc>
              <a:spcBef>
                <a:spcPts val="0"/>
              </a:spcBef>
              <a:spcAft>
                <a:spcPts val="0"/>
              </a:spcAft>
              <a:buClr>
                <a:schemeClr val="dk1"/>
              </a:buClr>
              <a:buSzPts val="1000"/>
              <a:buFont typeface="Hanken Grotesk"/>
              <a:buChar char="■"/>
              <a:defRPr sz="1000">
                <a:solidFill>
                  <a:schemeClr val="dk1"/>
                </a:solidFill>
                <a:latin typeface="Hanken Grotesk"/>
                <a:ea typeface="Hanken Grotesk"/>
                <a:cs typeface="Hanken Grotesk"/>
                <a:sym typeface="Hanken Grotesk"/>
              </a:defRPr>
            </a:lvl3pPr>
            <a:lvl4pPr indent="-292100" lvl="3" marL="1828800">
              <a:lnSpc>
                <a:spcPct val="115000"/>
              </a:lnSpc>
              <a:spcBef>
                <a:spcPts val="0"/>
              </a:spcBef>
              <a:spcAft>
                <a:spcPts val="0"/>
              </a:spcAft>
              <a:buClr>
                <a:schemeClr val="dk1"/>
              </a:buClr>
              <a:buSzPts val="1000"/>
              <a:buFont typeface="Hanken Grotesk"/>
              <a:buChar char="●"/>
              <a:defRPr sz="1000">
                <a:solidFill>
                  <a:schemeClr val="dk1"/>
                </a:solidFill>
                <a:latin typeface="Hanken Grotesk"/>
                <a:ea typeface="Hanken Grotesk"/>
                <a:cs typeface="Hanken Grotesk"/>
                <a:sym typeface="Hanken Grotesk"/>
              </a:defRPr>
            </a:lvl4pPr>
            <a:lvl5pPr indent="-292100" lvl="4" marL="2286000">
              <a:lnSpc>
                <a:spcPct val="115000"/>
              </a:lnSpc>
              <a:spcBef>
                <a:spcPts val="0"/>
              </a:spcBef>
              <a:spcAft>
                <a:spcPts val="0"/>
              </a:spcAft>
              <a:buClr>
                <a:schemeClr val="dk1"/>
              </a:buClr>
              <a:buSzPts val="1000"/>
              <a:buFont typeface="Hanken Grotesk"/>
              <a:buChar char="○"/>
              <a:defRPr sz="1000">
                <a:solidFill>
                  <a:schemeClr val="dk1"/>
                </a:solidFill>
                <a:latin typeface="Hanken Grotesk"/>
                <a:ea typeface="Hanken Grotesk"/>
                <a:cs typeface="Hanken Grotesk"/>
                <a:sym typeface="Hanken Grotesk"/>
              </a:defRPr>
            </a:lvl5pPr>
            <a:lvl6pPr indent="-292100" lvl="5" marL="2743200">
              <a:lnSpc>
                <a:spcPct val="115000"/>
              </a:lnSpc>
              <a:spcBef>
                <a:spcPts val="0"/>
              </a:spcBef>
              <a:spcAft>
                <a:spcPts val="0"/>
              </a:spcAft>
              <a:buClr>
                <a:schemeClr val="dk1"/>
              </a:buClr>
              <a:buSzPts val="1000"/>
              <a:buFont typeface="Hanken Grotesk"/>
              <a:buChar char="■"/>
              <a:defRPr sz="1000">
                <a:solidFill>
                  <a:schemeClr val="dk1"/>
                </a:solidFill>
                <a:latin typeface="Hanken Grotesk"/>
                <a:ea typeface="Hanken Grotesk"/>
                <a:cs typeface="Hanken Grotesk"/>
                <a:sym typeface="Hanken Grotesk"/>
              </a:defRPr>
            </a:lvl6pPr>
            <a:lvl7pPr indent="-292100" lvl="6" marL="3200400">
              <a:lnSpc>
                <a:spcPct val="115000"/>
              </a:lnSpc>
              <a:spcBef>
                <a:spcPts val="0"/>
              </a:spcBef>
              <a:spcAft>
                <a:spcPts val="0"/>
              </a:spcAft>
              <a:buClr>
                <a:schemeClr val="dk1"/>
              </a:buClr>
              <a:buSzPts val="1000"/>
              <a:buFont typeface="Hanken Grotesk"/>
              <a:buChar char="●"/>
              <a:defRPr sz="1000">
                <a:solidFill>
                  <a:schemeClr val="dk1"/>
                </a:solidFill>
                <a:latin typeface="Hanken Grotesk"/>
                <a:ea typeface="Hanken Grotesk"/>
                <a:cs typeface="Hanken Grotesk"/>
                <a:sym typeface="Hanken Grotesk"/>
              </a:defRPr>
            </a:lvl7pPr>
            <a:lvl8pPr indent="-292100" lvl="7" marL="3657600">
              <a:lnSpc>
                <a:spcPct val="115000"/>
              </a:lnSpc>
              <a:spcBef>
                <a:spcPts val="0"/>
              </a:spcBef>
              <a:spcAft>
                <a:spcPts val="0"/>
              </a:spcAft>
              <a:buClr>
                <a:schemeClr val="dk1"/>
              </a:buClr>
              <a:buSzPts val="1000"/>
              <a:buFont typeface="Hanken Grotesk"/>
              <a:buChar char="○"/>
              <a:defRPr sz="1000">
                <a:solidFill>
                  <a:schemeClr val="dk1"/>
                </a:solidFill>
                <a:latin typeface="Hanken Grotesk"/>
                <a:ea typeface="Hanken Grotesk"/>
                <a:cs typeface="Hanken Grotesk"/>
                <a:sym typeface="Hanken Grotesk"/>
              </a:defRPr>
            </a:lvl8pPr>
            <a:lvl9pPr indent="-292100" lvl="8" marL="4114800">
              <a:lnSpc>
                <a:spcPct val="115000"/>
              </a:lnSpc>
              <a:spcBef>
                <a:spcPts val="0"/>
              </a:spcBef>
              <a:spcAft>
                <a:spcPts val="0"/>
              </a:spcAft>
              <a:buClr>
                <a:schemeClr val="dk1"/>
              </a:buClr>
              <a:buSzPts val="1000"/>
              <a:buFont typeface="Hanken Grotesk"/>
              <a:buChar char="■"/>
              <a:defRPr sz="1000">
                <a:solidFill>
                  <a:schemeClr val="dk1"/>
                </a:solidFill>
                <a:latin typeface="Hanken Grotesk"/>
                <a:ea typeface="Hanken Grotesk"/>
                <a:cs typeface="Hanken Grotesk"/>
                <a:sym typeface="Hanken Grotesk"/>
              </a:defRPr>
            </a:lvl9pPr>
          </a:lstStyle>
          <a:p/>
        </p:txBody>
      </p:sp>
      <p:sp>
        <p:nvSpPr>
          <p:cNvPr id="55" name="Google Shape;55;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sz="1000">
                <a:solidFill>
                  <a:schemeClr val="dk2"/>
                </a:solidFill>
                <a:latin typeface="Hanken Grotesk"/>
                <a:ea typeface="Hanken Grotesk"/>
                <a:cs typeface="Hanken Grotesk"/>
                <a:sym typeface="Hanken Grotesk"/>
              </a:defRPr>
            </a:lvl1pPr>
            <a:lvl2pPr indent="0" lvl="1" marL="0" marR="0" rtl="0" algn="r">
              <a:lnSpc>
                <a:spcPct val="100000"/>
              </a:lnSpc>
              <a:spcBef>
                <a:spcPts val="0"/>
              </a:spcBef>
              <a:spcAft>
                <a:spcPts val="0"/>
              </a:spcAft>
              <a:buClr>
                <a:srgbClr val="000000"/>
              </a:buClr>
              <a:buSzPts val="1000"/>
              <a:buFont typeface="Arial"/>
              <a:buNone/>
              <a:defRPr sz="1000">
                <a:solidFill>
                  <a:schemeClr val="dk2"/>
                </a:solidFill>
                <a:latin typeface="Hanken Grotesk"/>
                <a:ea typeface="Hanken Grotesk"/>
                <a:cs typeface="Hanken Grotesk"/>
                <a:sym typeface="Hanken Grotesk"/>
              </a:defRPr>
            </a:lvl2pPr>
            <a:lvl3pPr indent="0" lvl="2" marL="0" marR="0" rtl="0" algn="r">
              <a:lnSpc>
                <a:spcPct val="100000"/>
              </a:lnSpc>
              <a:spcBef>
                <a:spcPts val="0"/>
              </a:spcBef>
              <a:spcAft>
                <a:spcPts val="0"/>
              </a:spcAft>
              <a:buClr>
                <a:srgbClr val="000000"/>
              </a:buClr>
              <a:buSzPts val="1000"/>
              <a:buFont typeface="Arial"/>
              <a:buNone/>
              <a:defRPr sz="1000">
                <a:solidFill>
                  <a:schemeClr val="dk2"/>
                </a:solidFill>
                <a:latin typeface="Hanken Grotesk"/>
                <a:ea typeface="Hanken Grotesk"/>
                <a:cs typeface="Hanken Grotesk"/>
                <a:sym typeface="Hanken Grotesk"/>
              </a:defRPr>
            </a:lvl3pPr>
            <a:lvl4pPr indent="0" lvl="3" marL="0" marR="0" rtl="0" algn="r">
              <a:lnSpc>
                <a:spcPct val="100000"/>
              </a:lnSpc>
              <a:spcBef>
                <a:spcPts val="0"/>
              </a:spcBef>
              <a:spcAft>
                <a:spcPts val="0"/>
              </a:spcAft>
              <a:buClr>
                <a:srgbClr val="000000"/>
              </a:buClr>
              <a:buSzPts val="1000"/>
              <a:buFont typeface="Arial"/>
              <a:buNone/>
              <a:defRPr sz="1000">
                <a:solidFill>
                  <a:schemeClr val="dk2"/>
                </a:solidFill>
                <a:latin typeface="Hanken Grotesk"/>
                <a:ea typeface="Hanken Grotesk"/>
                <a:cs typeface="Hanken Grotesk"/>
                <a:sym typeface="Hanken Grotesk"/>
              </a:defRPr>
            </a:lvl4pPr>
            <a:lvl5pPr indent="0" lvl="4" marL="0" marR="0" rtl="0" algn="r">
              <a:lnSpc>
                <a:spcPct val="100000"/>
              </a:lnSpc>
              <a:spcBef>
                <a:spcPts val="0"/>
              </a:spcBef>
              <a:spcAft>
                <a:spcPts val="0"/>
              </a:spcAft>
              <a:buClr>
                <a:srgbClr val="000000"/>
              </a:buClr>
              <a:buSzPts val="1000"/>
              <a:buFont typeface="Arial"/>
              <a:buNone/>
              <a:defRPr sz="1000">
                <a:solidFill>
                  <a:schemeClr val="dk2"/>
                </a:solidFill>
                <a:latin typeface="Hanken Grotesk"/>
                <a:ea typeface="Hanken Grotesk"/>
                <a:cs typeface="Hanken Grotesk"/>
                <a:sym typeface="Hanken Grotesk"/>
              </a:defRPr>
            </a:lvl5pPr>
            <a:lvl6pPr indent="0" lvl="5" marL="0" marR="0" rtl="0" algn="r">
              <a:lnSpc>
                <a:spcPct val="100000"/>
              </a:lnSpc>
              <a:spcBef>
                <a:spcPts val="0"/>
              </a:spcBef>
              <a:spcAft>
                <a:spcPts val="0"/>
              </a:spcAft>
              <a:buClr>
                <a:srgbClr val="000000"/>
              </a:buClr>
              <a:buSzPts val="1000"/>
              <a:buFont typeface="Arial"/>
              <a:buNone/>
              <a:defRPr sz="1000">
                <a:solidFill>
                  <a:schemeClr val="dk2"/>
                </a:solidFill>
                <a:latin typeface="Hanken Grotesk"/>
                <a:ea typeface="Hanken Grotesk"/>
                <a:cs typeface="Hanken Grotesk"/>
                <a:sym typeface="Hanken Grotesk"/>
              </a:defRPr>
            </a:lvl6pPr>
            <a:lvl7pPr indent="0" lvl="6" marL="0" marR="0" rtl="0" algn="r">
              <a:lnSpc>
                <a:spcPct val="100000"/>
              </a:lnSpc>
              <a:spcBef>
                <a:spcPts val="0"/>
              </a:spcBef>
              <a:spcAft>
                <a:spcPts val="0"/>
              </a:spcAft>
              <a:buClr>
                <a:srgbClr val="000000"/>
              </a:buClr>
              <a:buSzPts val="1000"/>
              <a:buFont typeface="Arial"/>
              <a:buNone/>
              <a:defRPr sz="1000">
                <a:solidFill>
                  <a:schemeClr val="dk2"/>
                </a:solidFill>
                <a:latin typeface="Hanken Grotesk"/>
                <a:ea typeface="Hanken Grotesk"/>
                <a:cs typeface="Hanken Grotesk"/>
                <a:sym typeface="Hanken Grotesk"/>
              </a:defRPr>
            </a:lvl7pPr>
            <a:lvl8pPr indent="0" lvl="7" marL="0" marR="0" rtl="0" algn="r">
              <a:lnSpc>
                <a:spcPct val="100000"/>
              </a:lnSpc>
              <a:spcBef>
                <a:spcPts val="0"/>
              </a:spcBef>
              <a:spcAft>
                <a:spcPts val="0"/>
              </a:spcAft>
              <a:buClr>
                <a:srgbClr val="000000"/>
              </a:buClr>
              <a:buSzPts val="1000"/>
              <a:buFont typeface="Arial"/>
              <a:buNone/>
              <a:defRPr sz="1000">
                <a:solidFill>
                  <a:schemeClr val="dk2"/>
                </a:solidFill>
                <a:latin typeface="Hanken Grotesk"/>
                <a:ea typeface="Hanken Grotesk"/>
                <a:cs typeface="Hanken Grotesk"/>
                <a:sym typeface="Hanken Grotesk"/>
              </a:defRPr>
            </a:lvl8pPr>
            <a:lvl9pPr indent="0" lvl="8" marL="0" marR="0" rtl="0" algn="r">
              <a:lnSpc>
                <a:spcPct val="100000"/>
              </a:lnSpc>
              <a:spcBef>
                <a:spcPts val="0"/>
              </a:spcBef>
              <a:spcAft>
                <a:spcPts val="0"/>
              </a:spcAft>
              <a:buClr>
                <a:srgbClr val="000000"/>
              </a:buClr>
              <a:buSzPts val="1000"/>
              <a:buFont typeface="Arial"/>
              <a:buNone/>
              <a:defRPr sz="1000">
                <a:solidFill>
                  <a:schemeClr val="dk2"/>
                </a:solidFill>
                <a:latin typeface="Hanken Grotesk"/>
                <a:ea typeface="Hanken Grotesk"/>
                <a:cs typeface="Hanken Grotesk"/>
                <a:sym typeface="Hanken Grotesk"/>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slide" Target="/ppt/slid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png"/><Relationship Id="rId7" Type="http://schemas.openxmlformats.org/officeDocument/2006/relationships/image" Target="../media/image2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png"/><Relationship Id="rId7"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4.png"/><Relationship Id="rId9" Type="http://schemas.openxmlformats.org/officeDocument/2006/relationships/image" Target="../media/image7.jpg"/><Relationship Id="rId5" Type="http://schemas.openxmlformats.org/officeDocument/2006/relationships/image" Target="../media/image3.png"/><Relationship Id="rId6" Type="http://schemas.openxmlformats.org/officeDocument/2006/relationships/image" Target="../media/image1.png"/><Relationship Id="rId7" Type="http://schemas.openxmlformats.org/officeDocument/2006/relationships/image" Target="../media/image8.jpg"/><Relationship Id="rId8" Type="http://schemas.openxmlformats.org/officeDocument/2006/relationships/image" Target="../media/image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png"/><Relationship Id="rId7" Type="http://schemas.openxmlformats.org/officeDocument/2006/relationships/image" Target="../media/image10.jpg"/><Relationship Id="rId8"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19.png"/><Relationship Id="rId5" Type="http://schemas.openxmlformats.org/officeDocument/2006/relationships/image" Target="../media/image22.png"/><Relationship Id="rId6"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16.png"/><Relationship Id="rId5" Type="http://schemas.openxmlformats.org/officeDocument/2006/relationships/image" Target="../media/image25.png"/><Relationship Id="rId6"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image" Target="../media/image20.png"/><Relationship Id="rId5" Type="http://schemas.openxmlformats.org/officeDocument/2006/relationships/image" Target="../media/image34.png"/><Relationship Id="rId6"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28.png"/><Relationship Id="rId6"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image" Target="../media/image35.png"/><Relationship Id="rId4" Type="http://schemas.openxmlformats.org/officeDocument/2006/relationships/image" Target="../media/image38.png"/><Relationship Id="rId5" Type="http://schemas.openxmlformats.org/officeDocument/2006/relationships/image" Target="../media/image33.png"/><Relationship Id="rId6"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 Id="rId3" Type="http://schemas.openxmlformats.org/officeDocument/2006/relationships/image" Target="../media/image42.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5.jp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 Id="rId3" Type="http://schemas.openxmlformats.org/officeDocument/2006/relationships/image" Target="../media/image52.png"/><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 Id="rId3" Type="http://schemas.openxmlformats.org/officeDocument/2006/relationships/image" Target="../media/image57.png"/><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 Id="rId3"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 Id="rId3" Type="http://schemas.openxmlformats.org/officeDocument/2006/relationships/image" Target="../media/image51.pn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 Id="rId3" Type="http://schemas.openxmlformats.org/officeDocument/2006/relationships/image" Target="../media/image54.png"/><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 Id="rId3" Type="http://schemas.openxmlformats.org/officeDocument/2006/relationships/image" Target="../media/image49.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 Id="rId3" Type="http://schemas.openxmlformats.org/officeDocument/2006/relationships/image" Target="../media/image45.png"/><Relationship Id="rId4" Type="http://schemas.openxmlformats.org/officeDocument/2006/relationships/image" Target="../media/image50.png"/><Relationship Id="rId5" Type="http://schemas.openxmlformats.org/officeDocument/2006/relationships/image" Target="../media/image5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 Id="rId3" Type="http://schemas.openxmlformats.org/officeDocument/2006/relationships/image" Target="../media/image37.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 Id="rId3" Type="http://schemas.openxmlformats.org/officeDocument/2006/relationships/image" Target="../media/image55.png"/><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9.xml"/><Relationship Id="rId3" Type="http://schemas.openxmlformats.org/officeDocument/2006/relationships/image" Target="../media/image39.pn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0.xml"/><Relationship Id="rId3" Type="http://schemas.openxmlformats.org/officeDocument/2006/relationships/image" Target="../media/image6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7.png"/><Relationship Id="rId5" Type="http://schemas.openxmlformats.org/officeDocument/2006/relationships/slide" Target="/ppt/slides/slide8.xml"/><Relationship Id="rId6" Type="http://schemas.openxmlformats.org/officeDocument/2006/relationships/slide" Target="/ppt/slides/slide9.xml"/><Relationship Id="rId7" Type="http://schemas.openxmlformats.org/officeDocument/2006/relationships/slide" Target="/ppt/slides/slide10.xml"/><Relationship Id="rId8" Type="http://schemas.openxmlformats.org/officeDocument/2006/relationships/slide" Target="/ppt/slides/slide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slide" Target="/ppt/slid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slide" Target="/ppt/slid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59"/>
          <p:cNvSpPr/>
          <p:nvPr/>
        </p:nvSpPr>
        <p:spPr>
          <a:xfrm>
            <a:off x="3825863" y="131788"/>
            <a:ext cx="2245995" cy="360013"/>
          </a:xfrm>
          <a:custGeom>
            <a:rect b="b" l="l" r="r" t="t"/>
            <a:pathLst>
              <a:path extrusionOk="0" h="45745" w="28575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Hanken Grotesk"/>
              <a:ea typeface="Hanken Grotesk"/>
              <a:cs typeface="Hanken Grotesk"/>
              <a:sym typeface="Hanken Grotesk"/>
            </a:endParaRPr>
          </a:p>
        </p:txBody>
      </p:sp>
      <p:sp>
        <p:nvSpPr>
          <p:cNvPr id="665" name="Google Shape;665;p59"/>
          <p:cNvSpPr/>
          <p:nvPr/>
        </p:nvSpPr>
        <p:spPr>
          <a:xfrm>
            <a:off x="2380538" y="131788"/>
            <a:ext cx="2245995" cy="360013"/>
          </a:xfrm>
          <a:custGeom>
            <a:rect b="b" l="l" r="r" t="t"/>
            <a:pathLst>
              <a:path extrusionOk="0" h="45745" w="28575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Hanken Grotesk"/>
              <a:ea typeface="Hanken Grotesk"/>
              <a:cs typeface="Hanken Grotesk"/>
              <a:sym typeface="Hanken Grotesk"/>
            </a:endParaRPr>
          </a:p>
        </p:txBody>
      </p:sp>
      <p:sp>
        <p:nvSpPr>
          <p:cNvPr id="666" name="Google Shape;666;p59"/>
          <p:cNvSpPr/>
          <p:nvPr/>
        </p:nvSpPr>
        <p:spPr>
          <a:xfrm>
            <a:off x="912237" y="131788"/>
            <a:ext cx="2245995" cy="360013"/>
          </a:xfrm>
          <a:custGeom>
            <a:rect b="b" l="l" r="r" t="t"/>
            <a:pathLst>
              <a:path extrusionOk="0" h="45745" w="28575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Hanken Grotesk"/>
              <a:ea typeface="Hanken Grotesk"/>
              <a:cs typeface="Hanken Grotesk"/>
              <a:sym typeface="Hanken Grotesk"/>
            </a:endParaRPr>
          </a:p>
        </p:txBody>
      </p:sp>
      <p:sp>
        <p:nvSpPr>
          <p:cNvPr id="667" name="Google Shape;667;p59"/>
          <p:cNvSpPr txBox="1"/>
          <p:nvPr>
            <p:ph type="title"/>
          </p:nvPr>
        </p:nvSpPr>
        <p:spPr>
          <a:xfrm>
            <a:off x="620700" y="1866500"/>
            <a:ext cx="7902600" cy="1146000"/>
          </a:xfrm>
          <a:prstGeom prst="rect">
            <a:avLst/>
          </a:prstGeom>
        </p:spPr>
        <p:txBody>
          <a:bodyPr anchorCtr="0" anchor="b" bIns="0" lIns="0" spcFirstLastPara="1" rIns="0" wrap="square" tIns="0">
            <a:noAutofit/>
          </a:bodyPr>
          <a:lstStyle/>
          <a:p>
            <a:pPr indent="0" lvl="0" marL="0" rtl="0" algn="l">
              <a:lnSpc>
                <a:spcPct val="80000"/>
              </a:lnSpc>
              <a:spcBef>
                <a:spcPts val="0"/>
              </a:spcBef>
              <a:spcAft>
                <a:spcPts val="0"/>
              </a:spcAft>
              <a:buSzPts val="8000"/>
              <a:buNone/>
            </a:pPr>
            <a:r>
              <a:rPr lang="en" sz="7000"/>
              <a:t>Airbnb Business Model</a:t>
            </a:r>
            <a:endParaRPr sz="7000"/>
          </a:p>
        </p:txBody>
      </p:sp>
      <p:sp>
        <p:nvSpPr>
          <p:cNvPr id="668" name="Google Shape;668;p59"/>
          <p:cNvSpPr txBox="1"/>
          <p:nvPr>
            <p:ph idx="1" type="body"/>
          </p:nvPr>
        </p:nvSpPr>
        <p:spPr>
          <a:xfrm>
            <a:off x="2032349" y="3905950"/>
            <a:ext cx="5079300" cy="648000"/>
          </a:xfrm>
          <a:prstGeom prst="rect">
            <a:avLst/>
          </a:prstGeom>
        </p:spPr>
        <p:txBody>
          <a:bodyPr anchorCtr="0" anchor="t" bIns="91425" lIns="0" spcFirstLastPara="1" rIns="0" wrap="square" tIns="0">
            <a:normAutofit/>
          </a:bodyPr>
          <a:lstStyle/>
          <a:p>
            <a:pPr indent="0" lvl="0" marL="0" rtl="0" algn="ctr">
              <a:lnSpc>
                <a:spcPct val="100000"/>
              </a:lnSpc>
              <a:spcBef>
                <a:spcPts val="0"/>
              </a:spcBef>
              <a:spcAft>
                <a:spcPts val="0"/>
              </a:spcAft>
              <a:buClr>
                <a:schemeClr val="dk1"/>
              </a:buClr>
              <a:buSzPts val="1000"/>
              <a:buFont typeface="Arial"/>
              <a:buNone/>
            </a:pPr>
            <a:r>
              <a:rPr lang="en" sz="1400"/>
              <a:t>INFO 579 Group 3</a:t>
            </a:r>
            <a:endParaRPr sz="1400"/>
          </a:p>
          <a:p>
            <a:pPr indent="0" lvl="0" marL="0" rtl="0" algn="ctr">
              <a:lnSpc>
                <a:spcPct val="100000"/>
              </a:lnSpc>
              <a:spcBef>
                <a:spcPts val="0"/>
              </a:spcBef>
              <a:spcAft>
                <a:spcPts val="0"/>
              </a:spcAft>
              <a:buClr>
                <a:schemeClr val="dk1"/>
              </a:buClr>
              <a:buSzPts val="1000"/>
              <a:buFont typeface="Arial"/>
              <a:buNone/>
            </a:pPr>
            <a:r>
              <a:rPr lang="en" sz="1400"/>
              <a:t>Yitian Qian, Mac Borozan, Jiayue He, Bharath Naveen, Li Mi</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68"/>
          <p:cNvSpPr txBox="1"/>
          <p:nvPr>
            <p:ph idx="1" type="subTitle"/>
          </p:nvPr>
        </p:nvSpPr>
        <p:spPr>
          <a:xfrm>
            <a:off x="1224650" y="210100"/>
            <a:ext cx="1676700" cy="356400"/>
          </a:xfrm>
          <a:prstGeom prst="rect">
            <a:avLst/>
          </a:prstGeom>
        </p:spPr>
        <p:txBody>
          <a:bodyPr anchorCtr="0" anchor="t" bIns="91425" lIns="91425" spcFirstLastPara="1" rIns="91425" wrap="square" tIns="91425">
            <a:normAutofit lnSpcReduction="10000"/>
          </a:bodyPr>
          <a:lstStyle/>
          <a:p>
            <a:pPr indent="0" lvl="0" marL="0" rtl="0" algn="ctr">
              <a:lnSpc>
                <a:spcPct val="100000"/>
              </a:lnSpc>
              <a:spcBef>
                <a:spcPts val="0"/>
              </a:spcBef>
              <a:spcAft>
                <a:spcPts val="0"/>
              </a:spcAft>
              <a:buSzPts val="1200"/>
              <a:buNone/>
            </a:pPr>
            <a:r>
              <a:rPr lang="en"/>
              <a:t>Section 2</a:t>
            </a:r>
            <a:endParaRPr/>
          </a:p>
        </p:txBody>
      </p:sp>
      <p:pic>
        <p:nvPicPr>
          <p:cNvPr id="772" name="Google Shape;772;p68" title="Screenshot 2025-12-01 at 7.56.11 PM.png"/>
          <p:cNvPicPr preferRelativeResize="0"/>
          <p:nvPr/>
        </p:nvPicPr>
        <p:blipFill rotWithShape="1">
          <a:blip r:embed="rId3">
            <a:alphaModFix/>
          </a:blip>
          <a:srcRect b="17328" l="457" r="38499" t="0"/>
          <a:stretch/>
        </p:blipFill>
        <p:spPr>
          <a:xfrm>
            <a:off x="-51925" y="-48650"/>
            <a:ext cx="9143997" cy="5240801"/>
          </a:xfrm>
          <a:prstGeom prst="rect">
            <a:avLst/>
          </a:prstGeom>
          <a:noFill/>
          <a:ln>
            <a:noFill/>
          </a:ln>
        </p:spPr>
      </p:pic>
      <p:sp>
        <p:nvSpPr>
          <p:cNvPr id="773" name="Google Shape;773;p68">
            <a:hlinkClick action="ppaction://hlinksldjump" r:id="rId4"/>
          </p:cNvPr>
          <p:cNvSpPr/>
          <p:nvPr/>
        </p:nvSpPr>
        <p:spPr>
          <a:xfrm>
            <a:off x="422325" y="4279125"/>
            <a:ext cx="1337100" cy="6504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anken Grotesk"/>
                <a:ea typeface="Hanken Grotesk"/>
                <a:cs typeface="Hanken Grotesk"/>
                <a:sym typeface="Hanken Grotesk"/>
              </a:rPr>
              <a:t>Back</a:t>
            </a:r>
            <a:endParaRPr>
              <a:latin typeface="Hanken Grotesk"/>
              <a:ea typeface="Hanken Grotesk"/>
              <a:cs typeface="Hanken Grotesk"/>
              <a:sym typeface="Hanken Grotesk"/>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69"/>
          <p:cNvSpPr txBox="1"/>
          <p:nvPr>
            <p:ph idx="1" type="subTitle"/>
          </p:nvPr>
        </p:nvSpPr>
        <p:spPr>
          <a:xfrm>
            <a:off x="1224650" y="210100"/>
            <a:ext cx="1676700" cy="356400"/>
          </a:xfrm>
          <a:prstGeom prst="rect">
            <a:avLst/>
          </a:prstGeom>
        </p:spPr>
        <p:txBody>
          <a:bodyPr anchorCtr="0" anchor="t" bIns="91425" lIns="91425" spcFirstLastPara="1" rIns="91425" wrap="square" tIns="91425">
            <a:normAutofit lnSpcReduction="10000"/>
          </a:bodyPr>
          <a:lstStyle/>
          <a:p>
            <a:pPr indent="0" lvl="0" marL="0" rtl="0" algn="ctr">
              <a:lnSpc>
                <a:spcPct val="100000"/>
              </a:lnSpc>
              <a:spcBef>
                <a:spcPts val="0"/>
              </a:spcBef>
              <a:spcAft>
                <a:spcPts val="0"/>
              </a:spcAft>
              <a:buSzPts val="1200"/>
              <a:buNone/>
            </a:pPr>
            <a:r>
              <a:rPr lang="en"/>
              <a:t>Section 3</a:t>
            </a:r>
            <a:endParaRPr/>
          </a:p>
        </p:txBody>
      </p:sp>
      <p:sp>
        <p:nvSpPr>
          <p:cNvPr id="779" name="Google Shape;779;p69"/>
          <p:cNvSpPr txBox="1"/>
          <p:nvPr>
            <p:ph type="title"/>
          </p:nvPr>
        </p:nvSpPr>
        <p:spPr>
          <a:xfrm>
            <a:off x="593775" y="984700"/>
            <a:ext cx="7948200" cy="43398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SzPts val="2800"/>
              <a:buNone/>
            </a:pPr>
            <a:r>
              <a:rPr b="1" lang="en" sz="2500">
                <a:latin typeface="Arial"/>
                <a:ea typeface="Arial"/>
                <a:cs typeface="Arial"/>
                <a:sym typeface="Arial"/>
              </a:rPr>
              <a:t>Model Assumptions - OVERVIEW</a:t>
            </a:r>
            <a:endParaRPr b="1" sz="25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sz="2300">
                <a:latin typeface="Arial"/>
                <a:ea typeface="Arial"/>
                <a:cs typeface="Arial"/>
                <a:sym typeface="Arial"/>
              </a:rPr>
              <a:t>We group our model assumptions into four major categories:</a:t>
            </a:r>
            <a:endParaRPr sz="2300">
              <a:latin typeface="Arial"/>
              <a:ea typeface="Arial"/>
              <a:cs typeface="Arial"/>
              <a:sym typeface="Arial"/>
            </a:endParaRPr>
          </a:p>
          <a:p>
            <a:pPr indent="-374650" lvl="0" marL="457200" rtl="0" algn="l">
              <a:lnSpc>
                <a:spcPct val="115000"/>
              </a:lnSpc>
              <a:spcBef>
                <a:spcPts val="0"/>
              </a:spcBef>
              <a:spcAft>
                <a:spcPts val="0"/>
              </a:spcAft>
              <a:buSzPts val="2300"/>
              <a:buFont typeface="Arial"/>
              <a:buAutoNum type="arabicPeriod"/>
            </a:pPr>
            <a:r>
              <a:rPr lang="en" sz="2300">
                <a:latin typeface="Arial"/>
                <a:ea typeface="Arial"/>
                <a:cs typeface="Arial"/>
                <a:sym typeface="Arial"/>
              </a:rPr>
              <a:t>User- Level Assumptions</a:t>
            </a:r>
            <a:endParaRPr sz="2300">
              <a:latin typeface="Arial"/>
              <a:ea typeface="Arial"/>
              <a:cs typeface="Arial"/>
              <a:sym typeface="Arial"/>
            </a:endParaRPr>
          </a:p>
          <a:p>
            <a:pPr indent="-374650" lvl="0" marL="457200" rtl="0" algn="l">
              <a:lnSpc>
                <a:spcPct val="115000"/>
              </a:lnSpc>
              <a:spcBef>
                <a:spcPts val="0"/>
              </a:spcBef>
              <a:spcAft>
                <a:spcPts val="0"/>
              </a:spcAft>
              <a:buSzPts val="2300"/>
              <a:buFont typeface="Arial"/>
              <a:buAutoNum type="arabicPeriod"/>
            </a:pPr>
            <a:r>
              <a:rPr lang="en" sz="2300">
                <a:latin typeface="Arial"/>
                <a:ea typeface="Arial"/>
                <a:cs typeface="Arial"/>
                <a:sym typeface="Arial"/>
              </a:rPr>
              <a:t>Listing &amp; property structure assumptions.</a:t>
            </a:r>
            <a:endParaRPr sz="2300">
              <a:latin typeface="Arial"/>
              <a:ea typeface="Arial"/>
              <a:cs typeface="Arial"/>
              <a:sym typeface="Arial"/>
            </a:endParaRPr>
          </a:p>
          <a:p>
            <a:pPr indent="-374650" lvl="0" marL="457200" rtl="0" algn="l">
              <a:lnSpc>
                <a:spcPct val="115000"/>
              </a:lnSpc>
              <a:spcBef>
                <a:spcPts val="0"/>
              </a:spcBef>
              <a:spcAft>
                <a:spcPts val="0"/>
              </a:spcAft>
              <a:buSzPts val="2300"/>
              <a:buFont typeface="Arial"/>
              <a:buAutoNum type="arabicPeriod"/>
            </a:pPr>
            <a:r>
              <a:rPr lang="en" sz="2300">
                <a:latin typeface="Arial"/>
                <a:ea typeface="Arial"/>
                <a:cs typeface="Arial"/>
                <a:sym typeface="Arial"/>
              </a:rPr>
              <a:t>Booking, review and payment workflow assumptions</a:t>
            </a:r>
            <a:endParaRPr sz="2300">
              <a:latin typeface="Arial"/>
              <a:ea typeface="Arial"/>
              <a:cs typeface="Arial"/>
              <a:sym typeface="Arial"/>
            </a:endParaRPr>
          </a:p>
          <a:p>
            <a:pPr indent="-374650" lvl="0" marL="457200" rtl="0" algn="l">
              <a:lnSpc>
                <a:spcPct val="115000"/>
              </a:lnSpc>
              <a:spcBef>
                <a:spcPts val="0"/>
              </a:spcBef>
              <a:spcAft>
                <a:spcPts val="0"/>
              </a:spcAft>
              <a:buSzPts val="2300"/>
              <a:buFont typeface="Arial"/>
              <a:buAutoNum type="arabicPeriod"/>
            </a:pPr>
            <a:r>
              <a:rPr lang="en" sz="2300">
                <a:latin typeface="Arial"/>
                <a:ea typeface="Arial"/>
                <a:cs typeface="Arial"/>
                <a:sym typeface="Arial"/>
              </a:rPr>
              <a:t>AirCover, Reports &amp; </a:t>
            </a:r>
            <a:r>
              <a:rPr lang="en" sz="2300">
                <a:latin typeface="Arial"/>
                <a:ea typeface="Arial"/>
                <a:cs typeface="Arial"/>
                <a:sym typeface="Arial"/>
              </a:rPr>
              <a:t>external</a:t>
            </a:r>
            <a:r>
              <a:rPr lang="en" sz="2300">
                <a:latin typeface="Arial"/>
                <a:ea typeface="Arial"/>
                <a:cs typeface="Arial"/>
                <a:sym typeface="Arial"/>
              </a:rPr>
              <a:t> relations.</a:t>
            </a:r>
            <a:endParaRPr sz="2300">
              <a:latin typeface="Arial"/>
              <a:ea typeface="Arial"/>
              <a:cs typeface="Arial"/>
              <a:sym typeface="Arial"/>
            </a:endParaRPr>
          </a:p>
          <a:p>
            <a:pPr indent="0" lvl="0" marL="0" rtl="0" algn="l">
              <a:lnSpc>
                <a:spcPct val="115000"/>
              </a:lnSpc>
              <a:spcBef>
                <a:spcPts val="0"/>
              </a:spcBef>
              <a:spcAft>
                <a:spcPts val="0"/>
              </a:spcAft>
              <a:buSzPts val="2800"/>
              <a:buNone/>
            </a:pPr>
            <a:r>
              <a:t/>
            </a:r>
            <a:endParaRPr sz="2500">
              <a:latin typeface="Arial"/>
              <a:ea typeface="Arial"/>
              <a:cs typeface="Arial"/>
              <a:sym typeface="Arial"/>
            </a:endParaRPr>
          </a:p>
          <a:p>
            <a:pPr indent="0" lvl="0" marL="0" rtl="0" algn="l">
              <a:lnSpc>
                <a:spcPct val="115000"/>
              </a:lnSpc>
              <a:spcBef>
                <a:spcPts val="0"/>
              </a:spcBef>
              <a:spcAft>
                <a:spcPts val="0"/>
              </a:spcAft>
              <a:buSzPts val="1100"/>
              <a:buNone/>
            </a:pPr>
            <a:r>
              <a:t/>
            </a:r>
            <a:endParaRPr sz="2500">
              <a:latin typeface="Arial"/>
              <a:ea typeface="Arial"/>
              <a:cs typeface="Arial"/>
              <a:sym typeface="Arial"/>
            </a:endParaRPr>
          </a:p>
          <a:p>
            <a:pPr indent="0" lvl="0" marL="0" rtl="0" algn="l">
              <a:lnSpc>
                <a:spcPct val="115000"/>
              </a:lnSpc>
              <a:spcBef>
                <a:spcPts val="0"/>
              </a:spcBef>
              <a:spcAft>
                <a:spcPts val="0"/>
              </a:spcAft>
              <a:buSzPts val="2800"/>
              <a:buNone/>
            </a:pPr>
            <a:r>
              <a:t/>
            </a:r>
            <a:endParaRPr sz="2500">
              <a:latin typeface="Arial"/>
              <a:ea typeface="Arial"/>
              <a:cs typeface="Arial"/>
              <a:sym typeface="Arial"/>
            </a:endParaRPr>
          </a:p>
        </p:txBody>
      </p:sp>
      <p:cxnSp>
        <p:nvCxnSpPr>
          <p:cNvPr id="780" name="Google Shape;780;p69"/>
          <p:cNvCxnSpPr/>
          <p:nvPr/>
        </p:nvCxnSpPr>
        <p:spPr>
          <a:xfrm rot="10800000">
            <a:off x="597900" y="1508775"/>
            <a:ext cx="79482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grpSp>
        <p:nvGrpSpPr>
          <p:cNvPr id="785" name="Google Shape;785;p70"/>
          <p:cNvGrpSpPr/>
          <p:nvPr/>
        </p:nvGrpSpPr>
        <p:grpSpPr>
          <a:xfrm>
            <a:off x="209011" y="537147"/>
            <a:ext cx="2887381" cy="450006"/>
            <a:chOff x="205180" y="255349"/>
            <a:chExt cx="3948825" cy="616447"/>
          </a:xfrm>
        </p:grpSpPr>
        <p:grpSp>
          <p:nvGrpSpPr>
            <p:cNvPr id="786" name="Google Shape;786;p70"/>
            <p:cNvGrpSpPr/>
            <p:nvPr/>
          </p:nvGrpSpPr>
          <p:grpSpPr>
            <a:xfrm>
              <a:off x="205180" y="255349"/>
              <a:ext cx="900000" cy="616447"/>
              <a:chOff x="-1694195" y="1469582"/>
              <a:chExt cx="1440000" cy="981916"/>
            </a:xfrm>
          </p:grpSpPr>
          <p:sp>
            <p:nvSpPr>
              <p:cNvPr id="787" name="Google Shape;787;p70"/>
              <p:cNvSpPr/>
              <p:nvPr/>
            </p:nvSpPr>
            <p:spPr>
              <a:xfrm rot="5400000">
                <a:off x="-1417745" y="1287948"/>
                <a:ext cx="887100" cy="1440000"/>
              </a:xfrm>
              <a:prstGeom prst="roundRect">
                <a:avLst>
                  <a:gd fmla="val 5925"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pic>
            <p:nvPicPr>
              <p:cNvPr id="788" name="Google Shape;788;p70"/>
              <p:cNvPicPr preferRelativeResize="0"/>
              <p:nvPr/>
            </p:nvPicPr>
            <p:blipFill rotWithShape="1">
              <a:blip r:embed="rId3">
                <a:alphaModFix/>
              </a:blip>
              <a:srcRect b="0" l="1699" r="1709" t="0"/>
              <a:stretch/>
            </p:blipFill>
            <p:spPr>
              <a:xfrm>
                <a:off x="-1605961" y="1469582"/>
                <a:ext cx="581984" cy="96786"/>
              </a:xfrm>
              <a:prstGeom prst="rect">
                <a:avLst/>
              </a:prstGeom>
              <a:noFill/>
              <a:ln>
                <a:noFill/>
              </a:ln>
            </p:spPr>
          </p:pic>
        </p:grpSp>
        <p:grpSp>
          <p:nvGrpSpPr>
            <p:cNvPr id="789" name="Google Shape;789;p70"/>
            <p:cNvGrpSpPr/>
            <p:nvPr/>
          </p:nvGrpSpPr>
          <p:grpSpPr>
            <a:xfrm>
              <a:off x="2237730" y="255361"/>
              <a:ext cx="900000" cy="616326"/>
              <a:chOff x="2237730" y="255361"/>
              <a:chExt cx="900000" cy="616326"/>
            </a:xfrm>
          </p:grpSpPr>
          <p:pic>
            <p:nvPicPr>
              <p:cNvPr id="790" name="Google Shape;790;p70"/>
              <p:cNvPicPr preferRelativeResize="0"/>
              <p:nvPr/>
            </p:nvPicPr>
            <p:blipFill rotWithShape="1">
              <a:blip r:embed="rId4">
                <a:alphaModFix/>
              </a:blip>
              <a:srcRect b="0" l="2079" r="2089" t="0"/>
              <a:stretch/>
            </p:blipFill>
            <p:spPr>
              <a:xfrm>
                <a:off x="2292876" y="255361"/>
                <a:ext cx="363742" cy="60762"/>
              </a:xfrm>
              <a:prstGeom prst="rect">
                <a:avLst/>
              </a:prstGeom>
              <a:noFill/>
              <a:ln>
                <a:noFill/>
              </a:ln>
            </p:spPr>
          </p:pic>
          <p:sp>
            <p:nvSpPr>
              <p:cNvPr id="791" name="Google Shape;791;p70"/>
              <p:cNvSpPr/>
              <p:nvPr/>
            </p:nvSpPr>
            <p:spPr>
              <a:xfrm rot="5400000">
                <a:off x="2409330" y="143287"/>
                <a:ext cx="556800" cy="900000"/>
              </a:xfrm>
              <a:prstGeom prst="roundRect">
                <a:avLst>
                  <a:gd fmla="val 5925"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grpSp>
        <p:grpSp>
          <p:nvGrpSpPr>
            <p:cNvPr id="792" name="Google Shape;792;p70"/>
            <p:cNvGrpSpPr/>
            <p:nvPr/>
          </p:nvGrpSpPr>
          <p:grpSpPr>
            <a:xfrm>
              <a:off x="1221455" y="255349"/>
              <a:ext cx="900000" cy="616325"/>
              <a:chOff x="1221455" y="255349"/>
              <a:chExt cx="900000" cy="616325"/>
            </a:xfrm>
          </p:grpSpPr>
          <p:pic>
            <p:nvPicPr>
              <p:cNvPr id="793" name="Google Shape;793;p70"/>
              <p:cNvPicPr preferRelativeResize="0"/>
              <p:nvPr/>
            </p:nvPicPr>
            <p:blipFill rotWithShape="1">
              <a:blip r:embed="rId5">
                <a:alphaModFix/>
              </a:blip>
              <a:srcRect b="0" l="1923" r="1913" t="0"/>
              <a:stretch/>
            </p:blipFill>
            <p:spPr>
              <a:xfrm>
                <a:off x="1276601" y="255349"/>
                <a:ext cx="363742" cy="60762"/>
              </a:xfrm>
              <a:prstGeom prst="rect">
                <a:avLst/>
              </a:prstGeom>
              <a:noFill/>
              <a:ln>
                <a:noFill/>
              </a:ln>
            </p:spPr>
          </p:pic>
          <p:sp>
            <p:nvSpPr>
              <p:cNvPr id="794" name="Google Shape;794;p70"/>
              <p:cNvSpPr/>
              <p:nvPr/>
            </p:nvSpPr>
            <p:spPr>
              <a:xfrm rot="5400000">
                <a:off x="1393055" y="143274"/>
                <a:ext cx="556800" cy="900000"/>
              </a:xfrm>
              <a:prstGeom prst="roundRect">
                <a:avLst>
                  <a:gd fmla="val 5925"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grpSp>
        <p:grpSp>
          <p:nvGrpSpPr>
            <p:cNvPr id="795" name="Google Shape;795;p70"/>
            <p:cNvGrpSpPr/>
            <p:nvPr/>
          </p:nvGrpSpPr>
          <p:grpSpPr>
            <a:xfrm>
              <a:off x="3254005" y="255361"/>
              <a:ext cx="900000" cy="616326"/>
              <a:chOff x="3254005" y="255361"/>
              <a:chExt cx="900000" cy="616326"/>
            </a:xfrm>
          </p:grpSpPr>
          <p:sp>
            <p:nvSpPr>
              <p:cNvPr id="796" name="Google Shape;796;p70"/>
              <p:cNvSpPr/>
              <p:nvPr/>
            </p:nvSpPr>
            <p:spPr>
              <a:xfrm rot="5400000">
                <a:off x="3425605" y="143287"/>
                <a:ext cx="556800" cy="900000"/>
              </a:xfrm>
              <a:prstGeom prst="roundRect">
                <a:avLst>
                  <a:gd fmla="val 5925"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pic>
            <p:nvPicPr>
              <p:cNvPr id="797" name="Google Shape;797;p70"/>
              <p:cNvPicPr preferRelativeResize="0"/>
              <p:nvPr/>
            </p:nvPicPr>
            <p:blipFill rotWithShape="1">
              <a:blip r:embed="rId6">
                <a:alphaModFix/>
              </a:blip>
              <a:srcRect b="0" l="1923" r="1913" t="0"/>
              <a:stretch/>
            </p:blipFill>
            <p:spPr>
              <a:xfrm>
                <a:off x="3309151" y="255361"/>
                <a:ext cx="363742" cy="60762"/>
              </a:xfrm>
              <a:prstGeom prst="rect">
                <a:avLst/>
              </a:prstGeom>
              <a:noFill/>
              <a:ln>
                <a:noFill/>
              </a:ln>
            </p:spPr>
          </p:pic>
        </p:grpSp>
      </p:grpSp>
      <p:sp>
        <p:nvSpPr>
          <p:cNvPr id="798" name="Google Shape;798;p70"/>
          <p:cNvSpPr txBox="1"/>
          <p:nvPr>
            <p:ph idx="1" type="subTitle"/>
          </p:nvPr>
        </p:nvSpPr>
        <p:spPr>
          <a:xfrm>
            <a:off x="3311325" y="537150"/>
            <a:ext cx="4123500" cy="450000"/>
          </a:xfrm>
          <a:prstGeom prst="rect">
            <a:avLst/>
          </a:prstGeom>
        </p:spPr>
        <p:txBody>
          <a:bodyPr anchorCtr="0" anchor="ctr" bIns="0" lIns="0" spcFirstLastPara="1" rIns="0" wrap="square" tIns="0">
            <a:normAutofit fontScale="92500"/>
          </a:bodyPr>
          <a:lstStyle/>
          <a:p>
            <a:pPr indent="-375443" lvl="0" marL="457200" rtl="0" algn="l">
              <a:spcBef>
                <a:spcPts val="0"/>
              </a:spcBef>
              <a:spcAft>
                <a:spcPts val="0"/>
              </a:spcAft>
              <a:buSzPct val="100000"/>
              <a:buFont typeface="Arial"/>
              <a:buAutoNum type="arabicPeriod"/>
            </a:pPr>
            <a:r>
              <a:rPr lang="en" sz="2500">
                <a:latin typeface="Arial"/>
                <a:ea typeface="Arial"/>
                <a:cs typeface="Arial"/>
                <a:sym typeface="Arial"/>
              </a:rPr>
              <a:t>User - Level Assumptions</a:t>
            </a:r>
            <a:endParaRPr sz="2800">
              <a:latin typeface="Arial"/>
              <a:ea typeface="Arial"/>
              <a:cs typeface="Arial"/>
              <a:sym typeface="Arial"/>
            </a:endParaRPr>
          </a:p>
        </p:txBody>
      </p:sp>
      <p:sp>
        <p:nvSpPr>
          <p:cNvPr id="799" name="Google Shape;799;p70"/>
          <p:cNvSpPr txBox="1"/>
          <p:nvPr>
            <p:ph idx="2" type="title"/>
          </p:nvPr>
        </p:nvSpPr>
        <p:spPr>
          <a:xfrm>
            <a:off x="850" y="1078988"/>
            <a:ext cx="9144000" cy="3598800"/>
          </a:xfrm>
          <a:prstGeom prst="rect">
            <a:avLst/>
          </a:prstGeom>
        </p:spPr>
        <p:txBody>
          <a:bodyPr anchorCtr="0" anchor="t" bIns="108000" lIns="252000" spcFirstLastPara="1" rIns="252000" wrap="square" tIns="0">
            <a:noAutofit/>
          </a:bodyPr>
          <a:lstStyle/>
          <a:p>
            <a:pPr indent="-349250" lvl="0" marL="457200" rtl="0" algn="l">
              <a:spcBef>
                <a:spcPts val="0"/>
              </a:spcBef>
              <a:spcAft>
                <a:spcPts val="0"/>
              </a:spcAft>
              <a:buSzPts val="1900"/>
              <a:buFont typeface="Arial"/>
              <a:buChar char="●"/>
            </a:pPr>
            <a:r>
              <a:rPr lang="en" sz="1900">
                <a:latin typeface="Arial"/>
                <a:ea typeface="Arial"/>
                <a:cs typeface="Arial"/>
                <a:sym typeface="Arial"/>
              </a:rPr>
              <a:t>Users can register as </a:t>
            </a:r>
            <a:r>
              <a:rPr b="1" lang="en" sz="1900">
                <a:latin typeface="Arial"/>
                <a:ea typeface="Arial"/>
                <a:cs typeface="Arial"/>
                <a:sym typeface="Arial"/>
              </a:rPr>
              <a:t>Guest</a:t>
            </a:r>
            <a:r>
              <a:rPr lang="en" sz="1900">
                <a:latin typeface="Arial"/>
                <a:ea typeface="Arial"/>
                <a:cs typeface="Arial"/>
                <a:sym typeface="Arial"/>
              </a:rPr>
              <a:t> or </a:t>
            </a:r>
            <a:r>
              <a:rPr b="1" lang="en" sz="1900">
                <a:latin typeface="Arial"/>
                <a:ea typeface="Arial"/>
                <a:cs typeface="Arial"/>
                <a:sym typeface="Arial"/>
              </a:rPr>
              <a:t>Host</a:t>
            </a:r>
            <a:r>
              <a:rPr lang="en" sz="1900">
                <a:latin typeface="Arial"/>
                <a:ea typeface="Arial"/>
                <a:cs typeface="Arial"/>
                <a:sym typeface="Arial"/>
              </a:rPr>
              <a:t>.</a:t>
            </a:r>
            <a:endParaRPr sz="1900">
              <a:latin typeface="Arial"/>
              <a:ea typeface="Arial"/>
              <a:cs typeface="Arial"/>
              <a:sym typeface="Arial"/>
            </a:endParaRPr>
          </a:p>
          <a:p>
            <a:pPr indent="-349250" lvl="0" marL="457200" rtl="0" algn="l">
              <a:spcBef>
                <a:spcPts val="0"/>
              </a:spcBef>
              <a:spcAft>
                <a:spcPts val="0"/>
              </a:spcAft>
              <a:buSzPts val="1900"/>
              <a:buFont typeface="Arial"/>
              <a:buChar char="●"/>
            </a:pPr>
            <a:r>
              <a:rPr b="1" lang="en" sz="1900">
                <a:latin typeface="Arial"/>
                <a:ea typeface="Arial"/>
                <a:cs typeface="Arial"/>
                <a:sym typeface="Arial"/>
              </a:rPr>
              <a:t>A user</a:t>
            </a:r>
            <a:r>
              <a:rPr lang="en" sz="1900">
                <a:latin typeface="Arial"/>
                <a:ea typeface="Arial"/>
                <a:cs typeface="Arial"/>
                <a:sym typeface="Arial"/>
              </a:rPr>
              <a:t> can have </a:t>
            </a:r>
            <a:r>
              <a:rPr b="1" lang="en" sz="1900">
                <a:latin typeface="Arial"/>
                <a:ea typeface="Arial"/>
                <a:cs typeface="Arial"/>
                <a:sym typeface="Arial"/>
              </a:rPr>
              <a:t>multiple phone numbers</a:t>
            </a:r>
            <a:r>
              <a:rPr lang="en" sz="1900">
                <a:latin typeface="Arial"/>
                <a:ea typeface="Arial"/>
                <a:cs typeface="Arial"/>
                <a:sym typeface="Arial"/>
              </a:rPr>
              <a:t>.</a:t>
            </a:r>
            <a:endParaRPr sz="1900">
              <a:latin typeface="Arial"/>
              <a:ea typeface="Arial"/>
              <a:cs typeface="Arial"/>
              <a:sym typeface="Arial"/>
            </a:endParaRPr>
          </a:p>
          <a:p>
            <a:pPr indent="-349250" lvl="0" marL="457200" rtl="0" algn="l">
              <a:spcBef>
                <a:spcPts val="0"/>
              </a:spcBef>
              <a:spcAft>
                <a:spcPts val="0"/>
              </a:spcAft>
              <a:buSzPts val="1900"/>
              <a:buFont typeface="Arial"/>
              <a:buChar char="●"/>
            </a:pPr>
            <a:r>
              <a:rPr b="1" lang="en" sz="1900">
                <a:latin typeface="Arial"/>
                <a:ea typeface="Arial"/>
                <a:cs typeface="Arial"/>
                <a:sym typeface="Arial"/>
              </a:rPr>
              <a:t>Each Guest</a:t>
            </a:r>
            <a:r>
              <a:rPr lang="en" sz="1900">
                <a:latin typeface="Arial"/>
                <a:ea typeface="Arial"/>
                <a:cs typeface="Arial"/>
                <a:sym typeface="Arial"/>
              </a:rPr>
              <a:t> can post </a:t>
            </a:r>
            <a:r>
              <a:rPr b="1" lang="en" sz="1900">
                <a:latin typeface="Arial"/>
                <a:ea typeface="Arial"/>
                <a:cs typeface="Arial"/>
                <a:sym typeface="Arial"/>
              </a:rPr>
              <a:t>multiple Guest Concern Reports</a:t>
            </a:r>
            <a:r>
              <a:rPr lang="en" sz="1900">
                <a:latin typeface="Arial"/>
                <a:ea typeface="Arial"/>
                <a:cs typeface="Arial"/>
                <a:sym typeface="Arial"/>
              </a:rPr>
              <a:t>.</a:t>
            </a:r>
            <a:endParaRPr sz="1900">
              <a:latin typeface="Arial"/>
              <a:ea typeface="Arial"/>
              <a:cs typeface="Arial"/>
              <a:sym typeface="Arial"/>
            </a:endParaRPr>
          </a:p>
          <a:p>
            <a:pPr indent="-349250" lvl="0" marL="457200" rtl="0" algn="l">
              <a:spcBef>
                <a:spcPts val="0"/>
              </a:spcBef>
              <a:spcAft>
                <a:spcPts val="0"/>
              </a:spcAft>
              <a:buSzPts val="1900"/>
              <a:buFont typeface="Arial"/>
              <a:buChar char="●"/>
            </a:pPr>
            <a:r>
              <a:rPr b="1" lang="en" sz="1900">
                <a:latin typeface="Arial"/>
                <a:ea typeface="Arial"/>
                <a:cs typeface="Arial"/>
                <a:sym typeface="Arial"/>
              </a:rPr>
              <a:t>Each Host </a:t>
            </a:r>
            <a:r>
              <a:rPr lang="en" sz="1900">
                <a:latin typeface="Arial"/>
                <a:ea typeface="Arial"/>
                <a:cs typeface="Arial"/>
                <a:sym typeface="Arial"/>
              </a:rPr>
              <a:t>can post </a:t>
            </a:r>
            <a:r>
              <a:rPr b="1" lang="en" sz="1900">
                <a:latin typeface="Arial"/>
                <a:ea typeface="Arial"/>
                <a:cs typeface="Arial"/>
                <a:sym typeface="Arial"/>
              </a:rPr>
              <a:t>multiple Host Concern Reports</a:t>
            </a:r>
            <a:r>
              <a:rPr lang="en" sz="1900">
                <a:latin typeface="Arial"/>
                <a:ea typeface="Arial"/>
                <a:cs typeface="Arial"/>
                <a:sym typeface="Arial"/>
              </a:rPr>
              <a:t>.</a:t>
            </a:r>
            <a:endParaRPr sz="1900">
              <a:latin typeface="Arial"/>
              <a:ea typeface="Arial"/>
              <a:cs typeface="Arial"/>
              <a:sym typeface="Arial"/>
            </a:endParaRPr>
          </a:p>
          <a:p>
            <a:pPr indent="-349250" lvl="0" marL="457200" rtl="0" algn="l">
              <a:spcBef>
                <a:spcPts val="0"/>
              </a:spcBef>
              <a:spcAft>
                <a:spcPts val="0"/>
              </a:spcAft>
              <a:buSzPts val="1900"/>
              <a:buFont typeface="Arial"/>
              <a:buChar char="●"/>
            </a:pPr>
            <a:r>
              <a:rPr lang="en" sz="1900">
                <a:latin typeface="Arial"/>
                <a:ea typeface="Arial"/>
                <a:cs typeface="Arial"/>
                <a:sym typeface="Arial"/>
              </a:rPr>
              <a:t>Phone </a:t>
            </a:r>
            <a:r>
              <a:rPr lang="en" sz="1900">
                <a:latin typeface="Arial"/>
                <a:ea typeface="Arial"/>
                <a:cs typeface="Arial"/>
                <a:sym typeface="Arial"/>
              </a:rPr>
              <a:t>numbers</a:t>
            </a:r>
            <a:r>
              <a:rPr lang="en" sz="1900">
                <a:latin typeface="Arial"/>
                <a:ea typeface="Arial"/>
                <a:cs typeface="Arial"/>
                <a:sym typeface="Arial"/>
              </a:rPr>
              <a:t> </a:t>
            </a:r>
            <a:r>
              <a:rPr b="1" lang="en" sz="1900">
                <a:latin typeface="Arial"/>
                <a:ea typeface="Arial"/>
                <a:cs typeface="Arial"/>
                <a:sym typeface="Arial"/>
              </a:rPr>
              <a:t>stored separately</a:t>
            </a:r>
            <a:r>
              <a:rPr lang="en" sz="1900">
                <a:latin typeface="Arial"/>
                <a:ea typeface="Arial"/>
                <a:cs typeface="Arial"/>
                <a:sym typeface="Arial"/>
              </a:rPr>
              <a:t> (1:M relationship)</a:t>
            </a:r>
            <a:endParaRPr sz="1900">
              <a:latin typeface="Arial"/>
              <a:ea typeface="Arial"/>
              <a:cs typeface="Arial"/>
              <a:sym typeface="Arial"/>
            </a:endParaRPr>
          </a:p>
          <a:p>
            <a:pPr indent="-349250" lvl="0" marL="457200" rtl="0" algn="l">
              <a:spcBef>
                <a:spcPts val="0"/>
              </a:spcBef>
              <a:spcAft>
                <a:spcPts val="0"/>
              </a:spcAft>
              <a:buSzPts val="1900"/>
              <a:buFont typeface="Arial"/>
              <a:buChar char="●"/>
            </a:pPr>
            <a:r>
              <a:rPr lang="en" sz="1900">
                <a:latin typeface="Arial"/>
                <a:ea typeface="Arial"/>
                <a:cs typeface="Arial"/>
                <a:sym typeface="Arial"/>
              </a:rPr>
              <a:t>Reports tied directly to the user who </a:t>
            </a:r>
            <a:r>
              <a:rPr lang="en" sz="1900">
                <a:latin typeface="Arial"/>
                <a:ea typeface="Arial"/>
                <a:cs typeface="Arial"/>
                <a:sym typeface="Arial"/>
              </a:rPr>
              <a:t>submitted</a:t>
            </a:r>
            <a:r>
              <a:rPr lang="en" sz="1900">
                <a:latin typeface="Arial"/>
                <a:ea typeface="Arial"/>
                <a:cs typeface="Arial"/>
                <a:sym typeface="Arial"/>
              </a:rPr>
              <a:t> them.</a:t>
            </a:r>
            <a:endParaRPr sz="1900">
              <a:latin typeface="Arial"/>
              <a:ea typeface="Arial"/>
              <a:cs typeface="Arial"/>
              <a:sym typeface="Arial"/>
            </a:endParaRPr>
          </a:p>
          <a:p>
            <a:pPr indent="-349250" lvl="0" marL="457200" rtl="0" algn="l">
              <a:spcBef>
                <a:spcPts val="0"/>
              </a:spcBef>
              <a:spcAft>
                <a:spcPts val="0"/>
              </a:spcAft>
              <a:buSzPts val="1900"/>
              <a:buFont typeface="Arial"/>
              <a:buChar char="●"/>
            </a:pPr>
            <a:r>
              <a:rPr lang="en" sz="1900">
                <a:latin typeface="Arial"/>
                <a:ea typeface="Arial"/>
                <a:cs typeface="Arial"/>
                <a:sym typeface="Arial"/>
              </a:rPr>
              <a:t>No cross-reporting (Guests cannot file Host reports, etc.)</a:t>
            </a:r>
            <a:endParaRPr sz="1900">
              <a:latin typeface="Arial"/>
              <a:ea typeface="Arial"/>
              <a:cs typeface="Arial"/>
              <a:sym typeface="Arial"/>
            </a:endParaRPr>
          </a:p>
          <a:p>
            <a:pPr indent="0" lvl="0" marL="914400" rtl="0" algn="l">
              <a:spcBef>
                <a:spcPts val="0"/>
              </a:spcBef>
              <a:spcAft>
                <a:spcPts val="0"/>
              </a:spcAft>
              <a:buNone/>
            </a:pPr>
            <a:r>
              <a:t/>
            </a:r>
            <a:endParaRPr sz="2200">
              <a:latin typeface="Arial"/>
              <a:ea typeface="Arial"/>
              <a:cs typeface="Arial"/>
              <a:sym typeface="Arial"/>
            </a:endParaRPr>
          </a:p>
        </p:txBody>
      </p:sp>
      <p:pic>
        <p:nvPicPr>
          <p:cNvPr descr="User connection vector, Digital marketing solid style icon (Provided by Getty Images)" id="800" name="Google Shape;800;p70"/>
          <p:cNvPicPr preferRelativeResize="0"/>
          <p:nvPr/>
        </p:nvPicPr>
        <p:blipFill>
          <a:blip r:embed="rId7">
            <a:alphaModFix/>
          </a:blip>
          <a:stretch>
            <a:fillRect/>
          </a:stretch>
        </p:blipFill>
        <p:spPr>
          <a:xfrm>
            <a:off x="6910875" y="2496275"/>
            <a:ext cx="1882701" cy="18827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grpSp>
        <p:nvGrpSpPr>
          <p:cNvPr id="805" name="Google Shape;805;p71"/>
          <p:cNvGrpSpPr/>
          <p:nvPr/>
        </p:nvGrpSpPr>
        <p:grpSpPr>
          <a:xfrm>
            <a:off x="209011" y="537147"/>
            <a:ext cx="2887381" cy="450006"/>
            <a:chOff x="205180" y="255349"/>
            <a:chExt cx="3948825" cy="616447"/>
          </a:xfrm>
        </p:grpSpPr>
        <p:grpSp>
          <p:nvGrpSpPr>
            <p:cNvPr id="806" name="Google Shape;806;p71"/>
            <p:cNvGrpSpPr/>
            <p:nvPr/>
          </p:nvGrpSpPr>
          <p:grpSpPr>
            <a:xfrm>
              <a:off x="205180" y="255349"/>
              <a:ext cx="900000" cy="616447"/>
              <a:chOff x="-1694195" y="1469582"/>
              <a:chExt cx="1440000" cy="981916"/>
            </a:xfrm>
          </p:grpSpPr>
          <p:sp>
            <p:nvSpPr>
              <p:cNvPr id="807" name="Google Shape;807;p71"/>
              <p:cNvSpPr/>
              <p:nvPr/>
            </p:nvSpPr>
            <p:spPr>
              <a:xfrm rot="5400000">
                <a:off x="-1417745" y="1287948"/>
                <a:ext cx="887100" cy="1440000"/>
              </a:xfrm>
              <a:prstGeom prst="roundRect">
                <a:avLst>
                  <a:gd fmla="val 5925"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pic>
            <p:nvPicPr>
              <p:cNvPr id="808" name="Google Shape;808;p71"/>
              <p:cNvPicPr preferRelativeResize="0"/>
              <p:nvPr/>
            </p:nvPicPr>
            <p:blipFill rotWithShape="1">
              <a:blip r:embed="rId3">
                <a:alphaModFix/>
              </a:blip>
              <a:srcRect b="0" l="1699" r="1709" t="0"/>
              <a:stretch/>
            </p:blipFill>
            <p:spPr>
              <a:xfrm>
                <a:off x="-1605961" y="1469582"/>
                <a:ext cx="581984" cy="96786"/>
              </a:xfrm>
              <a:prstGeom prst="rect">
                <a:avLst/>
              </a:prstGeom>
              <a:noFill/>
              <a:ln>
                <a:noFill/>
              </a:ln>
            </p:spPr>
          </p:pic>
        </p:grpSp>
        <p:grpSp>
          <p:nvGrpSpPr>
            <p:cNvPr id="809" name="Google Shape;809;p71"/>
            <p:cNvGrpSpPr/>
            <p:nvPr/>
          </p:nvGrpSpPr>
          <p:grpSpPr>
            <a:xfrm>
              <a:off x="2237730" y="255361"/>
              <a:ext cx="900000" cy="616326"/>
              <a:chOff x="2237730" y="255361"/>
              <a:chExt cx="900000" cy="616326"/>
            </a:xfrm>
          </p:grpSpPr>
          <p:pic>
            <p:nvPicPr>
              <p:cNvPr id="810" name="Google Shape;810;p71"/>
              <p:cNvPicPr preferRelativeResize="0"/>
              <p:nvPr/>
            </p:nvPicPr>
            <p:blipFill rotWithShape="1">
              <a:blip r:embed="rId4">
                <a:alphaModFix/>
              </a:blip>
              <a:srcRect b="0" l="2079" r="2089" t="0"/>
              <a:stretch/>
            </p:blipFill>
            <p:spPr>
              <a:xfrm>
                <a:off x="2292876" y="255361"/>
                <a:ext cx="363742" cy="60762"/>
              </a:xfrm>
              <a:prstGeom prst="rect">
                <a:avLst/>
              </a:prstGeom>
              <a:noFill/>
              <a:ln>
                <a:noFill/>
              </a:ln>
            </p:spPr>
          </p:pic>
          <p:sp>
            <p:nvSpPr>
              <p:cNvPr id="811" name="Google Shape;811;p71"/>
              <p:cNvSpPr/>
              <p:nvPr/>
            </p:nvSpPr>
            <p:spPr>
              <a:xfrm rot="5400000">
                <a:off x="2409330" y="143287"/>
                <a:ext cx="556800" cy="900000"/>
              </a:xfrm>
              <a:prstGeom prst="roundRect">
                <a:avLst>
                  <a:gd fmla="val 5925"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grpSp>
        <p:grpSp>
          <p:nvGrpSpPr>
            <p:cNvPr id="812" name="Google Shape;812;p71"/>
            <p:cNvGrpSpPr/>
            <p:nvPr/>
          </p:nvGrpSpPr>
          <p:grpSpPr>
            <a:xfrm>
              <a:off x="1221455" y="255349"/>
              <a:ext cx="900000" cy="616325"/>
              <a:chOff x="1221455" y="255349"/>
              <a:chExt cx="900000" cy="616325"/>
            </a:xfrm>
          </p:grpSpPr>
          <p:pic>
            <p:nvPicPr>
              <p:cNvPr id="813" name="Google Shape;813;p71"/>
              <p:cNvPicPr preferRelativeResize="0"/>
              <p:nvPr/>
            </p:nvPicPr>
            <p:blipFill rotWithShape="1">
              <a:blip r:embed="rId5">
                <a:alphaModFix/>
              </a:blip>
              <a:srcRect b="0" l="1923" r="1913" t="0"/>
              <a:stretch/>
            </p:blipFill>
            <p:spPr>
              <a:xfrm>
                <a:off x="1276601" y="255349"/>
                <a:ext cx="363742" cy="60762"/>
              </a:xfrm>
              <a:prstGeom prst="rect">
                <a:avLst/>
              </a:prstGeom>
              <a:noFill/>
              <a:ln>
                <a:noFill/>
              </a:ln>
            </p:spPr>
          </p:pic>
          <p:sp>
            <p:nvSpPr>
              <p:cNvPr id="814" name="Google Shape;814;p71"/>
              <p:cNvSpPr/>
              <p:nvPr/>
            </p:nvSpPr>
            <p:spPr>
              <a:xfrm rot="5400000">
                <a:off x="1393055" y="143274"/>
                <a:ext cx="556800" cy="900000"/>
              </a:xfrm>
              <a:prstGeom prst="roundRect">
                <a:avLst>
                  <a:gd fmla="val 5925"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grpSp>
        <p:grpSp>
          <p:nvGrpSpPr>
            <p:cNvPr id="815" name="Google Shape;815;p71"/>
            <p:cNvGrpSpPr/>
            <p:nvPr/>
          </p:nvGrpSpPr>
          <p:grpSpPr>
            <a:xfrm>
              <a:off x="3254005" y="255361"/>
              <a:ext cx="900000" cy="616326"/>
              <a:chOff x="3254005" y="255361"/>
              <a:chExt cx="900000" cy="616326"/>
            </a:xfrm>
          </p:grpSpPr>
          <p:sp>
            <p:nvSpPr>
              <p:cNvPr id="816" name="Google Shape;816;p71"/>
              <p:cNvSpPr/>
              <p:nvPr/>
            </p:nvSpPr>
            <p:spPr>
              <a:xfrm rot="5400000">
                <a:off x="3425605" y="143287"/>
                <a:ext cx="556800" cy="900000"/>
              </a:xfrm>
              <a:prstGeom prst="roundRect">
                <a:avLst>
                  <a:gd fmla="val 5925"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pic>
            <p:nvPicPr>
              <p:cNvPr id="817" name="Google Shape;817;p71"/>
              <p:cNvPicPr preferRelativeResize="0"/>
              <p:nvPr/>
            </p:nvPicPr>
            <p:blipFill rotWithShape="1">
              <a:blip r:embed="rId6">
                <a:alphaModFix/>
              </a:blip>
              <a:srcRect b="0" l="1923" r="1913" t="0"/>
              <a:stretch/>
            </p:blipFill>
            <p:spPr>
              <a:xfrm>
                <a:off x="3309151" y="255361"/>
                <a:ext cx="363742" cy="60762"/>
              </a:xfrm>
              <a:prstGeom prst="rect">
                <a:avLst/>
              </a:prstGeom>
              <a:noFill/>
              <a:ln>
                <a:noFill/>
              </a:ln>
            </p:spPr>
          </p:pic>
        </p:grpSp>
      </p:grpSp>
      <p:sp>
        <p:nvSpPr>
          <p:cNvPr id="818" name="Google Shape;818;p71"/>
          <p:cNvSpPr txBox="1"/>
          <p:nvPr>
            <p:ph idx="1" type="subTitle"/>
          </p:nvPr>
        </p:nvSpPr>
        <p:spPr>
          <a:xfrm>
            <a:off x="3311325" y="264175"/>
            <a:ext cx="4123500" cy="723000"/>
          </a:xfrm>
          <a:prstGeom prst="rect">
            <a:avLst/>
          </a:prstGeom>
        </p:spPr>
        <p:txBody>
          <a:bodyPr anchorCtr="0" anchor="ctr" bIns="0" lIns="0" spcFirstLastPara="1" rIns="0" wrap="square" tIns="0">
            <a:noAutofit/>
          </a:bodyPr>
          <a:lstStyle/>
          <a:p>
            <a:pPr indent="0" lvl="0" marL="0" rtl="0" algn="l">
              <a:lnSpc>
                <a:spcPct val="95000"/>
              </a:lnSpc>
              <a:spcBef>
                <a:spcPts val="0"/>
              </a:spcBef>
              <a:spcAft>
                <a:spcPts val="0"/>
              </a:spcAft>
              <a:buSzPts val="523"/>
              <a:buNone/>
            </a:pPr>
            <a:r>
              <a:rPr lang="en" sz="2500">
                <a:latin typeface="Arial"/>
                <a:ea typeface="Arial"/>
                <a:cs typeface="Arial"/>
                <a:sym typeface="Arial"/>
              </a:rPr>
              <a:t>2. Listing &amp; Property Structure Assumptions</a:t>
            </a:r>
            <a:endParaRPr sz="2500">
              <a:latin typeface="Arial"/>
              <a:ea typeface="Arial"/>
              <a:cs typeface="Arial"/>
              <a:sym typeface="Arial"/>
            </a:endParaRPr>
          </a:p>
        </p:txBody>
      </p:sp>
      <p:sp>
        <p:nvSpPr>
          <p:cNvPr id="819" name="Google Shape;819;p71"/>
          <p:cNvSpPr txBox="1"/>
          <p:nvPr>
            <p:ph idx="2" type="title"/>
          </p:nvPr>
        </p:nvSpPr>
        <p:spPr>
          <a:xfrm>
            <a:off x="850" y="1078988"/>
            <a:ext cx="9144000" cy="3598800"/>
          </a:xfrm>
          <a:prstGeom prst="rect">
            <a:avLst/>
          </a:prstGeom>
        </p:spPr>
        <p:txBody>
          <a:bodyPr anchorCtr="0" anchor="t" bIns="108000" lIns="252000" spcFirstLastPara="1" rIns="252000" wrap="square" tIns="0">
            <a:noAutofit/>
          </a:bodyPr>
          <a:lstStyle/>
          <a:p>
            <a:pPr indent="-349250" lvl="0" marL="457200" rtl="0" algn="l">
              <a:spcBef>
                <a:spcPts val="0"/>
              </a:spcBef>
              <a:spcAft>
                <a:spcPts val="0"/>
              </a:spcAft>
              <a:buSzPts val="1900"/>
              <a:buFont typeface="Arial"/>
              <a:buChar char="●"/>
            </a:pPr>
            <a:r>
              <a:rPr lang="en" sz="1900">
                <a:latin typeface="Arial"/>
                <a:ea typeface="Arial"/>
                <a:cs typeface="Arial"/>
                <a:sym typeface="Arial"/>
              </a:rPr>
              <a:t>A host may have </a:t>
            </a:r>
            <a:r>
              <a:rPr b="1" lang="en" sz="1900">
                <a:latin typeface="Arial"/>
                <a:ea typeface="Arial"/>
                <a:cs typeface="Arial"/>
                <a:sym typeface="Arial"/>
              </a:rPr>
              <a:t>0 to many Listings.</a:t>
            </a:r>
            <a:endParaRPr b="1" sz="1900">
              <a:latin typeface="Arial"/>
              <a:ea typeface="Arial"/>
              <a:cs typeface="Arial"/>
              <a:sym typeface="Arial"/>
            </a:endParaRPr>
          </a:p>
          <a:p>
            <a:pPr indent="-349250" lvl="0" marL="457200" rtl="0" algn="l">
              <a:spcBef>
                <a:spcPts val="0"/>
              </a:spcBef>
              <a:spcAft>
                <a:spcPts val="0"/>
              </a:spcAft>
              <a:buSzPts val="1900"/>
              <a:buFont typeface="Arial"/>
              <a:buChar char="●"/>
            </a:pPr>
            <a:r>
              <a:rPr lang="en" sz="1900">
                <a:latin typeface="Arial"/>
                <a:ea typeface="Arial"/>
                <a:cs typeface="Arial"/>
                <a:sym typeface="Arial"/>
              </a:rPr>
              <a:t>A Listing can have </a:t>
            </a:r>
            <a:r>
              <a:rPr b="1" lang="en" sz="1900">
                <a:latin typeface="Arial"/>
                <a:ea typeface="Arial"/>
                <a:cs typeface="Arial"/>
                <a:sym typeface="Arial"/>
              </a:rPr>
              <a:t>0 to many Hosts</a:t>
            </a:r>
            <a:r>
              <a:rPr lang="en" sz="1900">
                <a:latin typeface="Arial"/>
                <a:ea typeface="Arial"/>
                <a:cs typeface="Arial"/>
                <a:sym typeface="Arial"/>
              </a:rPr>
              <a:t> (co-hosts; Airbnb-managed allowed)</a:t>
            </a:r>
            <a:endParaRPr sz="1900">
              <a:latin typeface="Arial"/>
              <a:ea typeface="Arial"/>
              <a:cs typeface="Arial"/>
              <a:sym typeface="Arial"/>
            </a:endParaRPr>
          </a:p>
          <a:p>
            <a:pPr indent="-349250" lvl="0" marL="457200" rtl="0" algn="l">
              <a:spcBef>
                <a:spcPts val="0"/>
              </a:spcBef>
              <a:spcAft>
                <a:spcPts val="0"/>
              </a:spcAft>
              <a:buSzPts val="1900"/>
              <a:buFont typeface="Arial"/>
              <a:buChar char="●"/>
            </a:pPr>
            <a:r>
              <a:rPr lang="en" sz="1900">
                <a:latin typeface="Arial"/>
                <a:ea typeface="Arial"/>
                <a:cs typeface="Arial"/>
                <a:sym typeface="Arial"/>
              </a:rPr>
              <a:t>Listing and amenities have a </a:t>
            </a:r>
            <a:r>
              <a:rPr b="1" lang="en" sz="1900">
                <a:latin typeface="Arial"/>
                <a:ea typeface="Arial"/>
                <a:cs typeface="Arial"/>
                <a:sym typeface="Arial"/>
              </a:rPr>
              <a:t>many-to-many</a:t>
            </a:r>
            <a:r>
              <a:rPr lang="en" sz="1900">
                <a:latin typeface="Arial"/>
                <a:ea typeface="Arial"/>
                <a:cs typeface="Arial"/>
                <a:sym typeface="Arial"/>
              </a:rPr>
              <a:t> relationship.</a:t>
            </a:r>
            <a:endParaRPr sz="1900">
              <a:latin typeface="Arial"/>
              <a:ea typeface="Arial"/>
              <a:cs typeface="Arial"/>
              <a:sym typeface="Arial"/>
            </a:endParaRPr>
          </a:p>
          <a:p>
            <a:pPr indent="-349250" lvl="0" marL="457200" rtl="0" algn="l">
              <a:spcBef>
                <a:spcPts val="0"/>
              </a:spcBef>
              <a:spcAft>
                <a:spcPts val="0"/>
              </a:spcAft>
              <a:buSzPts val="1900"/>
              <a:buFont typeface="Arial"/>
              <a:buChar char="●"/>
            </a:pPr>
            <a:r>
              <a:rPr lang="en" sz="1900">
                <a:latin typeface="Arial"/>
                <a:ea typeface="Arial"/>
                <a:cs typeface="Arial"/>
                <a:sym typeface="Arial"/>
              </a:rPr>
              <a:t>Attractions are modeled separately and can be </a:t>
            </a:r>
            <a:r>
              <a:rPr b="1" lang="en" sz="1900">
                <a:latin typeface="Arial"/>
                <a:ea typeface="Arial"/>
                <a:cs typeface="Arial"/>
                <a:sym typeface="Arial"/>
              </a:rPr>
              <a:t>near many Listings</a:t>
            </a:r>
            <a:r>
              <a:rPr lang="en" sz="1900">
                <a:latin typeface="Arial"/>
                <a:ea typeface="Arial"/>
                <a:cs typeface="Arial"/>
                <a:sym typeface="Arial"/>
              </a:rPr>
              <a:t>.</a:t>
            </a:r>
            <a:endParaRPr sz="1900">
              <a:latin typeface="Arial"/>
              <a:ea typeface="Arial"/>
              <a:cs typeface="Arial"/>
              <a:sym typeface="Arial"/>
            </a:endParaRPr>
          </a:p>
          <a:p>
            <a:pPr indent="-349250" lvl="0" marL="457200" rtl="0" algn="l">
              <a:spcBef>
                <a:spcPts val="0"/>
              </a:spcBef>
              <a:spcAft>
                <a:spcPts val="0"/>
              </a:spcAft>
              <a:buSzPts val="1900"/>
              <a:buFont typeface="Arial"/>
              <a:buChar char="●"/>
            </a:pPr>
            <a:r>
              <a:rPr lang="en" sz="1900">
                <a:latin typeface="Arial"/>
                <a:ea typeface="Arial"/>
                <a:cs typeface="Arial"/>
                <a:sym typeface="Arial"/>
              </a:rPr>
              <a:t>Some listings are curated directly by Airbnb -&gt; Hosts count can be 0.</a:t>
            </a:r>
            <a:endParaRPr sz="1900">
              <a:latin typeface="Arial"/>
              <a:ea typeface="Arial"/>
              <a:cs typeface="Arial"/>
              <a:sym typeface="Arial"/>
            </a:endParaRPr>
          </a:p>
          <a:p>
            <a:pPr indent="-349250" lvl="0" marL="457200" rtl="0" algn="l">
              <a:spcBef>
                <a:spcPts val="0"/>
              </a:spcBef>
              <a:spcAft>
                <a:spcPts val="0"/>
              </a:spcAft>
              <a:buSzPts val="1900"/>
              <a:buFont typeface="Arial"/>
              <a:buChar char="●"/>
            </a:pPr>
            <a:r>
              <a:rPr lang="en" sz="1900">
                <a:latin typeface="Arial"/>
                <a:ea typeface="Arial"/>
                <a:cs typeface="Arial"/>
                <a:sym typeface="Arial"/>
              </a:rPr>
              <a:t>Amenities are standardized (e.g, WiFi, Pool, AC)</a:t>
            </a:r>
            <a:endParaRPr sz="1900">
              <a:latin typeface="Arial"/>
              <a:ea typeface="Arial"/>
              <a:cs typeface="Arial"/>
              <a:sym typeface="Arial"/>
            </a:endParaRPr>
          </a:p>
          <a:p>
            <a:pPr indent="-349250" lvl="0" marL="457200" rtl="0" algn="l">
              <a:spcBef>
                <a:spcPts val="0"/>
              </a:spcBef>
              <a:spcAft>
                <a:spcPts val="0"/>
              </a:spcAft>
              <a:buSzPts val="1900"/>
              <a:buFont typeface="Arial"/>
              <a:buChar char="●"/>
            </a:pPr>
            <a:r>
              <a:rPr lang="en" sz="1900">
                <a:latin typeface="Arial"/>
                <a:ea typeface="Arial"/>
                <a:cs typeface="Arial"/>
                <a:sym typeface="Arial"/>
              </a:rPr>
              <a:t>Attractions help with listing visibility and tourism relevance.</a:t>
            </a:r>
            <a:endParaRPr sz="1900">
              <a:latin typeface="Arial"/>
              <a:ea typeface="Arial"/>
              <a:cs typeface="Arial"/>
              <a:sym typeface="Arial"/>
            </a:endParaRPr>
          </a:p>
        </p:txBody>
      </p:sp>
      <p:pic>
        <p:nvPicPr>
          <p:cNvPr descr="Rental property solid icon. House for rent, real estate concept symbol, glyph style pictogram on white background. Passive income sign for mobile concept and web design. Vector graphics. (Provided by Getty Images)" id="820" name="Google Shape;820;p71"/>
          <p:cNvPicPr preferRelativeResize="0"/>
          <p:nvPr/>
        </p:nvPicPr>
        <p:blipFill>
          <a:blip r:embed="rId7">
            <a:alphaModFix/>
          </a:blip>
          <a:stretch>
            <a:fillRect/>
          </a:stretch>
        </p:blipFill>
        <p:spPr>
          <a:xfrm>
            <a:off x="6999725" y="2511550"/>
            <a:ext cx="1891425" cy="1891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grpSp>
        <p:nvGrpSpPr>
          <p:cNvPr id="825" name="Google Shape;825;p72"/>
          <p:cNvGrpSpPr/>
          <p:nvPr/>
        </p:nvGrpSpPr>
        <p:grpSpPr>
          <a:xfrm>
            <a:off x="238136" y="546847"/>
            <a:ext cx="2887381" cy="450006"/>
            <a:chOff x="205180" y="255349"/>
            <a:chExt cx="3948825" cy="616447"/>
          </a:xfrm>
        </p:grpSpPr>
        <p:grpSp>
          <p:nvGrpSpPr>
            <p:cNvPr id="826" name="Google Shape;826;p72"/>
            <p:cNvGrpSpPr/>
            <p:nvPr/>
          </p:nvGrpSpPr>
          <p:grpSpPr>
            <a:xfrm>
              <a:off x="205180" y="255349"/>
              <a:ext cx="900000" cy="616447"/>
              <a:chOff x="-1694195" y="1469582"/>
              <a:chExt cx="1440000" cy="981916"/>
            </a:xfrm>
          </p:grpSpPr>
          <p:sp>
            <p:nvSpPr>
              <p:cNvPr id="827" name="Google Shape;827;p72"/>
              <p:cNvSpPr/>
              <p:nvPr/>
            </p:nvSpPr>
            <p:spPr>
              <a:xfrm rot="5400000">
                <a:off x="-1417745" y="1287948"/>
                <a:ext cx="887100" cy="1440000"/>
              </a:xfrm>
              <a:prstGeom prst="roundRect">
                <a:avLst>
                  <a:gd fmla="val 5925"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pic>
            <p:nvPicPr>
              <p:cNvPr id="828" name="Google Shape;828;p72"/>
              <p:cNvPicPr preferRelativeResize="0"/>
              <p:nvPr/>
            </p:nvPicPr>
            <p:blipFill rotWithShape="1">
              <a:blip r:embed="rId3">
                <a:alphaModFix/>
              </a:blip>
              <a:srcRect b="0" l="1699" r="1709" t="0"/>
              <a:stretch/>
            </p:blipFill>
            <p:spPr>
              <a:xfrm>
                <a:off x="-1605961" y="1469582"/>
                <a:ext cx="581984" cy="96786"/>
              </a:xfrm>
              <a:prstGeom prst="rect">
                <a:avLst/>
              </a:prstGeom>
              <a:noFill/>
              <a:ln>
                <a:noFill/>
              </a:ln>
            </p:spPr>
          </p:pic>
        </p:grpSp>
        <p:grpSp>
          <p:nvGrpSpPr>
            <p:cNvPr id="829" name="Google Shape;829;p72"/>
            <p:cNvGrpSpPr/>
            <p:nvPr/>
          </p:nvGrpSpPr>
          <p:grpSpPr>
            <a:xfrm>
              <a:off x="2237730" y="255361"/>
              <a:ext cx="900000" cy="616326"/>
              <a:chOff x="2237730" y="255361"/>
              <a:chExt cx="900000" cy="616326"/>
            </a:xfrm>
          </p:grpSpPr>
          <p:pic>
            <p:nvPicPr>
              <p:cNvPr id="830" name="Google Shape;830;p72"/>
              <p:cNvPicPr preferRelativeResize="0"/>
              <p:nvPr/>
            </p:nvPicPr>
            <p:blipFill rotWithShape="1">
              <a:blip r:embed="rId4">
                <a:alphaModFix/>
              </a:blip>
              <a:srcRect b="0" l="2079" r="2089" t="0"/>
              <a:stretch/>
            </p:blipFill>
            <p:spPr>
              <a:xfrm>
                <a:off x="2292876" y="255361"/>
                <a:ext cx="363742" cy="60762"/>
              </a:xfrm>
              <a:prstGeom prst="rect">
                <a:avLst/>
              </a:prstGeom>
              <a:noFill/>
              <a:ln>
                <a:noFill/>
              </a:ln>
            </p:spPr>
          </p:pic>
          <p:sp>
            <p:nvSpPr>
              <p:cNvPr id="831" name="Google Shape;831;p72"/>
              <p:cNvSpPr/>
              <p:nvPr/>
            </p:nvSpPr>
            <p:spPr>
              <a:xfrm rot="5400000">
                <a:off x="2409330" y="143287"/>
                <a:ext cx="556800" cy="900000"/>
              </a:xfrm>
              <a:prstGeom prst="roundRect">
                <a:avLst>
                  <a:gd fmla="val 5925"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grpSp>
        <p:grpSp>
          <p:nvGrpSpPr>
            <p:cNvPr id="832" name="Google Shape;832;p72"/>
            <p:cNvGrpSpPr/>
            <p:nvPr/>
          </p:nvGrpSpPr>
          <p:grpSpPr>
            <a:xfrm>
              <a:off x="1221455" y="255349"/>
              <a:ext cx="900000" cy="616325"/>
              <a:chOff x="1221455" y="255349"/>
              <a:chExt cx="900000" cy="616325"/>
            </a:xfrm>
          </p:grpSpPr>
          <p:pic>
            <p:nvPicPr>
              <p:cNvPr id="833" name="Google Shape;833;p72"/>
              <p:cNvPicPr preferRelativeResize="0"/>
              <p:nvPr/>
            </p:nvPicPr>
            <p:blipFill rotWithShape="1">
              <a:blip r:embed="rId5">
                <a:alphaModFix/>
              </a:blip>
              <a:srcRect b="0" l="1923" r="1913" t="0"/>
              <a:stretch/>
            </p:blipFill>
            <p:spPr>
              <a:xfrm>
                <a:off x="1276601" y="255349"/>
                <a:ext cx="363742" cy="60762"/>
              </a:xfrm>
              <a:prstGeom prst="rect">
                <a:avLst/>
              </a:prstGeom>
              <a:noFill/>
              <a:ln>
                <a:noFill/>
              </a:ln>
            </p:spPr>
          </p:pic>
          <p:sp>
            <p:nvSpPr>
              <p:cNvPr id="834" name="Google Shape;834;p72"/>
              <p:cNvSpPr/>
              <p:nvPr/>
            </p:nvSpPr>
            <p:spPr>
              <a:xfrm rot="5400000">
                <a:off x="1393055" y="143274"/>
                <a:ext cx="556800" cy="900000"/>
              </a:xfrm>
              <a:prstGeom prst="roundRect">
                <a:avLst>
                  <a:gd fmla="val 5925"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grpSp>
        <p:grpSp>
          <p:nvGrpSpPr>
            <p:cNvPr id="835" name="Google Shape;835;p72"/>
            <p:cNvGrpSpPr/>
            <p:nvPr/>
          </p:nvGrpSpPr>
          <p:grpSpPr>
            <a:xfrm>
              <a:off x="3254005" y="255361"/>
              <a:ext cx="900000" cy="616326"/>
              <a:chOff x="3254005" y="255361"/>
              <a:chExt cx="900000" cy="616326"/>
            </a:xfrm>
          </p:grpSpPr>
          <p:sp>
            <p:nvSpPr>
              <p:cNvPr id="836" name="Google Shape;836;p72"/>
              <p:cNvSpPr/>
              <p:nvPr/>
            </p:nvSpPr>
            <p:spPr>
              <a:xfrm rot="5400000">
                <a:off x="3425605" y="143287"/>
                <a:ext cx="556800" cy="900000"/>
              </a:xfrm>
              <a:prstGeom prst="roundRect">
                <a:avLst>
                  <a:gd fmla="val 5925"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pic>
            <p:nvPicPr>
              <p:cNvPr id="837" name="Google Shape;837;p72"/>
              <p:cNvPicPr preferRelativeResize="0"/>
              <p:nvPr/>
            </p:nvPicPr>
            <p:blipFill rotWithShape="1">
              <a:blip r:embed="rId6">
                <a:alphaModFix/>
              </a:blip>
              <a:srcRect b="0" l="1923" r="1913" t="0"/>
              <a:stretch/>
            </p:blipFill>
            <p:spPr>
              <a:xfrm>
                <a:off x="3309151" y="255361"/>
                <a:ext cx="363742" cy="60762"/>
              </a:xfrm>
              <a:prstGeom prst="rect">
                <a:avLst/>
              </a:prstGeom>
              <a:noFill/>
              <a:ln>
                <a:noFill/>
              </a:ln>
            </p:spPr>
          </p:pic>
        </p:grpSp>
      </p:grpSp>
      <p:sp>
        <p:nvSpPr>
          <p:cNvPr id="838" name="Google Shape;838;p72"/>
          <p:cNvSpPr txBox="1"/>
          <p:nvPr>
            <p:ph idx="1" type="subTitle"/>
          </p:nvPr>
        </p:nvSpPr>
        <p:spPr>
          <a:xfrm>
            <a:off x="3502750" y="342000"/>
            <a:ext cx="5511300" cy="532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500"/>
              <a:t>3. </a:t>
            </a:r>
            <a:r>
              <a:rPr lang="en" sz="2500"/>
              <a:t>Booking, review and payment workflow assumptions</a:t>
            </a:r>
            <a:endParaRPr sz="2500"/>
          </a:p>
        </p:txBody>
      </p:sp>
      <p:sp>
        <p:nvSpPr>
          <p:cNvPr id="839" name="Google Shape;839;p72"/>
          <p:cNvSpPr txBox="1"/>
          <p:nvPr>
            <p:ph idx="2" type="title"/>
          </p:nvPr>
        </p:nvSpPr>
        <p:spPr>
          <a:xfrm>
            <a:off x="850" y="1120100"/>
            <a:ext cx="9144000" cy="3598800"/>
          </a:xfrm>
          <a:prstGeom prst="rect">
            <a:avLst/>
          </a:prstGeom>
        </p:spPr>
        <p:txBody>
          <a:bodyPr anchorCtr="0" anchor="t" bIns="108000" lIns="252000" spcFirstLastPara="1" rIns="252000" wrap="square" tIns="0">
            <a:noAutofit/>
          </a:bodyPr>
          <a:lstStyle/>
          <a:p>
            <a:pPr indent="-298450" lvl="0" marL="457200" rtl="0" algn="l">
              <a:lnSpc>
                <a:spcPct val="115000"/>
              </a:lnSpc>
              <a:spcBef>
                <a:spcPts val="1200"/>
              </a:spcBef>
              <a:spcAft>
                <a:spcPts val="0"/>
              </a:spcAft>
              <a:buSzPts val="1100"/>
              <a:buFont typeface="Arial"/>
              <a:buChar char="●"/>
            </a:pPr>
            <a:r>
              <a:rPr lang="en" sz="1100">
                <a:latin typeface="Arial"/>
                <a:ea typeface="Arial"/>
                <a:cs typeface="Arial"/>
                <a:sym typeface="Arial"/>
              </a:rPr>
              <a:t>Guest ↔ Listing is </a:t>
            </a:r>
            <a:r>
              <a:rPr b="1" lang="en" sz="1100">
                <a:latin typeface="Arial"/>
                <a:ea typeface="Arial"/>
                <a:cs typeface="Arial"/>
                <a:sym typeface="Arial"/>
              </a:rPr>
              <a:t>many-to-many</a:t>
            </a:r>
            <a:r>
              <a:rPr lang="en" sz="1100">
                <a:latin typeface="Arial"/>
                <a:ea typeface="Arial"/>
                <a:cs typeface="Arial"/>
                <a:sym typeface="Arial"/>
              </a:rPr>
              <a:t> via Bookings</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No overlapping bookings</a:t>
            </a:r>
            <a:endParaRPr b="1"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lang="en" sz="1100">
                <a:latin typeface="Arial"/>
                <a:ea typeface="Arial"/>
                <a:cs typeface="Arial"/>
                <a:sym typeface="Arial"/>
              </a:rPr>
              <a:t>Each booking has </a:t>
            </a:r>
            <a:r>
              <a:rPr b="1" lang="en" sz="1100">
                <a:latin typeface="Arial"/>
                <a:ea typeface="Arial"/>
                <a:cs typeface="Arial"/>
                <a:sym typeface="Arial"/>
              </a:rPr>
              <a:t>exactly one BookingDetails</a:t>
            </a:r>
            <a:endParaRPr b="1"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lang="en" sz="1100">
                <a:latin typeface="Arial"/>
                <a:ea typeface="Arial"/>
                <a:cs typeface="Arial"/>
                <a:sym typeface="Arial"/>
              </a:rPr>
              <a:t>A booking can have </a:t>
            </a:r>
            <a:r>
              <a:rPr b="1" lang="en" sz="1100">
                <a:latin typeface="Arial"/>
                <a:ea typeface="Arial"/>
                <a:cs typeface="Arial"/>
                <a:sym typeface="Arial"/>
              </a:rPr>
              <a:t>0 or 1 Review</a:t>
            </a:r>
            <a:endParaRPr b="1"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lang="en" sz="1100">
                <a:latin typeface="Arial"/>
                <a:ea typeface="Arial"/>
                <a:cs typeface="Arial"/>
                <a:sym typeface="Arial"/>
              </a:rPr>
              <a:t>Each Review includes:</a:t>
            </a:r>
            <a:endParaRPr sz="1100">
              <a:latin typeface="Arial"/>
              <a:ea typeface="Arial"/>
              <a:cs typeface="Arial"/>
              <a:sym typeface="Arial"/>
            </a:endParaRPr>
          </a:p>
          <a:p>
            <a:pPr indent="-298450" lvl="1" marL="914400" rtl="0" algn="l">
              <a:lnSpc>
                <a:spcPct val="115000"/>
              </a:lnSpc>
              <a:spcBef>
                <a:spcPts val="0"/>
              </a:spcBef>
              <a:spcAft>
                <a:spcPts val="0"/>
              </a:spcAft>
              <a:buSzPts val="1100"/>
              <a:buFont typeface="Arial"/>
              <a:buChar char="○"/>
            </a:pPr>
            <a:r>
              <a:rPr lang="en" sz="1100">
                <a:latin typeface="Arial"/>
                <a:ea typeface="Arial"/>
                <a:cs typeface="Arial"/>
                <a:sym typeface="Arial"/>
              </a:rPr>
              <a:t>Guest rating</a:t>
            </a:r>
            <a:endParaRPr sz="1100">
              <a:latin typeface="Arial"/>
              <a:ea typeface="Arial"/>
              <a:cs typeface="Arial"/>
              <a:sym typeface="Arial"/>
            </a:endParaRPr>
          </a:p>
          <a:p>
            <a:pPr indent="-298450" lvl="1" marL="914400" rtl="0" algn="l">
              <a:lnSpc>
                <a:spcPct val="115000"/>
              </a:lnSpc>
              <a:spcBef>
                <a:spcPts val="0"/>
              </a:spcBef>
              <a:spcAft>
                <a:spcPts val="0"/>
              </a:spcAft>
              <a:buSzPts val="1100"/>
              <a:buFont typeface="Arial"/>
              <a:buChar char="○"/>
            </a:pPr>
            <a:r>
              <a:rPr lang="en" sz="1100">
                <a:latin typeface="Arial"/>
                <a:ea typeface="Arial"/>
                <a:cs typeface="Arial"/>
                <a:sym typeface="Arial"/>
              </a:rPr>
              <a:t>Listing rating</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lang="en" sz="1100">
                <a:latin typeface="Arial"/>
                <a:ea typeface="Arial"/>
                <a:cs typeface="Arial"/>
                <a:sym typeface="Arial"/>
              </a:rPr>
              <a:t>Each booking must have </a:t>
            </a:r>
            <a:r>
              <a:rPr b="1" lang="en" sz="1100">
                <a:latin typeface="Arial"/>
                <a:ea typeface="Arial"/>
                <a:cs typeface="Arial"/>
                <a:sym typeface="Arial"/>
              </a:rPr>
              <a:t>≥ 1 Payment</a:t>
            </a:r>
            <a:endParaRPr b="1"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lang="en" sz="1100">
                <a:latin typeface="Arial"/>
                <a:ea typeface="Arial"/>
                <a:cs typeface="Arial"/>
                <a:sym typeface="Arial"/>
              </a:rPr>
              <a:t>Additional payments allowed (services, fines)</a:t>
            </a:r>
            <a:endParaRPr sz="1100">
              <a:latin typeface="Arial"/>
              <a:ea typeface="Arial"/>
              <a:cs typeface="Arial"/>
              <a:sym typeface="Arial"/>
            </a:endParaRPr>
          </a:p>
          <a:p>
            <a:pPr indent="0" lvl="0" marL="0" rtl="0" algn="l">
              <a:lnSpc>
                <a:spcPct val="115000"/>
              </a:lnSpc>
              <a:spcBef>
                <a:spcPts val="1400"/>
              </a:spcBef>
              <a:spcAft>
                <a:spcPts val="0"/>
              </a:spcAft>
              <a:buNone/>
            </a:pPr>
            <a:r>
              <a:rPr b="1" lang="en" sz="1300">
                <a:latin typeface="Arial"/>
                <a:ea typeface="Arial"/>
                <a:cs typeface="Arial"/>
                <a:sym typeface="Arial"/>
              </a:rPr>
              <a:t>Extended Details:</a:t>
            </a:r>
            <a:endParaRPr b="1" sz="1300">
              <a:latin typeface="Arial"/>
              <a:ea typeface="Arial"/>
              <a:cs typeface="Arial"/>
              <a:sym typeface="Arial"/>
            </a:endParaRPr>
          </a:p>
          <a:p>
            <a:pPr indent="-298450" lvl="0" marL="457200" rtl="0" algn="l">
              <a:lnSpc>
                <a:spcPct val="115000"/>
              </a:lnSpc>
              <a:spcBef>
                <a:spcPts val="1400"/>
              </a:spcBef>
              <a:spcAft>
                <a:spcPts val="0"/>
              </a:spcAft>
              <a:buSzPts val="1100"/>
              <a:buFont typeface="Arial"/>
              <a:buChar char="●"/>
            </a:pPr>
            <a:r>
              <a:rPr lang="en" sz="1100">
                <a:latin typeface="Arial"/>
                <a:ea typeface="Arial"/>
                <a:cs typeface="Arial"/>
                <a:sym typeface="Arial"/>
              </a:rPr>
              <a:t>BookingDetails store exact check-in/check-out timestamps</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lang="en" sz="1100">
                <a:latin typeface="Arial"/>
                <a:ea typeface="Arial"/>
                <a:cs typeface="Arial"/>
                <a:sym typeface="Arial"/>
              </a:rPr>
              <a:t>Review stored in one entity instead of separate guest/listing reviews</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lang="en" sz="1100">
                <a:latin typeface="Arial"/>
                <a:ea typeface="Arial"/>
                <a:cs typeface="Arial"/>
                <a:sym typeface="Arial"/>
              </a:rPr>
              <a:t>Payments include method, timestamp, and amount breakdown</a:t>
            </a:r>
            <a:endParaRPr sz="1500"/>
          </a:p>
        </p:txBody>
      </p:sp>
      <p:pic>
        <p:nvPicPr>
          <p:cNvPr descr="Online payment, secure pay icon (Provided by Getty Images)" id="840" name="Google Shape;840;p72"/>
          <p:cNvPicPr preferRelativeResize="0"/>
          <p:nvPr/>
        </p:nvPicPr>
        <p:blipFill>
          <a:blip r:embed="rId7">
            <a:alphaModFix/>
          </a:blip>
          <a:stretch>
            <a:fillRect/>
          </a:stretch>
        </p:blipFill>
        <p:spPr>
          <a:xfrm>
            <a:off x="4957225" y="1220050"/>
            <a:ext cx="1137874" cy="1137874"/>
          </a:xfrm>
          <a:prstGeom prst="rect">
            <a:avLst/>
          </a:prstGeom>
          <a:noFill/>
          <a:ln>
            <a:noFill/>
          </a:ln>
        </p:spPr>
      </p:pic>
      <p:pic>
        <p:nvPicPr>
          <p:cNvPr descr="Line Online hotel booking icon isolated on white background. Online booking design concept for computer monitor. Colorful outline concept. Vector Illustration (Provided by Getty Images)" id="841" name="Google Shape;841;p72"/>
          <p:cNvPicPr preferRelativeResize="0"/>
          <p:nvPr/>
        </p:nvPicPr>
        <p:blipFill>
          <a:blip r:embed="rId8">
            <a:alphaModFix/>
          </a:blip>
          <a:stretch>
            <a:fillRect/>
          </a:stretch>
        </p:blipFill>
        <p:spPr>
          <a:xfrm>
            <a:off x="5460125" y="2644675"/>
            <a:ext cx="1752376" cy="1752376"/>
          </a:xfrm>
          <a:prstGeom prst="rect">
            <a:avLst/>
          </a:prstGeom>
          <a:noFill/>
          <a:ln>
            <a:noFill/>
          </a:ln>
        </p:spPr>
      </p:pic>
      <p:pic>
        <p:nvPicPr>
          <p:cNvPr descr="Management strategy vector icon, Planning, workflow structure (Provided by Getty Images)" id="842" name="Google Shape;842;p72"/>
          <p:cNvPicPr preferRelativeResize="0"/>
          <p:nvPr/>
        </p:nvPicPr>
        <p:blipFill>
          <a:blip r:embed="rId9">
            <a:alphaModFix/>
          </a:blip>
          <a:stretch>
            <a:fillRect/>
          </a:stretch>
        </p:blipFill>
        <p:spPr>
          <a:xfrm>
            <a:off x="7294450" y="1220051"/>
            <a:ext cx="1801324" cy="18013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grpSp>
        <p:nvGrpSpPr>
          <p:cNvPr id="847" name="Google Shape;847;p73"/>
          <p:cNvGrpSpPr/>
          <p:nvPr/>
        </p:nvGrpSpPr>
        <p:grpSpPr>
          <a:xfrm>
            <a:off x="238136" y="546847"/>
            <a:ext cx="2887381" cy="450006"/>
            <a:chOff x="205180" y="255349"/>
            <a:chExt cx="3948825" cy="616447"/>
          </a:xfrm>
        </p:grpSpPr>
        <p:grpSp>
          <p:nvGrpSpPr>
            <p:cNvPr id="848" name="Google Shape;848;p73"/>
            <p:cNvGrpSpPr/>
            <p:nvPr/>
          </p:nvGrpSpPr>
          <p:grpSpPr>
            <a:xfrm>
              <a:off x="205180" y="255349"/>
              <a:ext cx="900000" cy="616447"/>
              <a:chOff x="-1694195" y="1469582"/>
              <a:chExt cx="1440000" cy="981916"/>
            </a:xfrm>
          </p:grpSpPr>
          <p:sp>
            <p:nvSpPr>
              <p:cNvPr id="849" name="Google Shape;849;p73"/>
              <p:cNvSpPr/>
              <p:nvPr/>
            </p:nvSpPr>
            <p:spPr>
              <a:xfrm rot="5400000">
                <a:off x="-1417745" y="1287948"/>
                <a:ext cx="887100" cy="1440000"/>
              </a:xfrm>
              <a:prstGeom prst="roundRect">
                <a:avLst>
                  <a:gd fmla="val 5925"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pic>
            <p:nvPicPr>
              <p:cNvPr id="850" name="Google Shape;850;p73"/>
              <p:cNvPicPr preferRelativeResize="0"/>
              <p:nvPr/>
            </p:nvPicPr>
            <p:blipFill rotWithShape="1">
              <a:blip r:embed="rId3">
                <a:alphaModFix/>
              </a:blip>
              <a:srcRect b="0" l="1699" r="1709" t="0"/>
              <a:stretch/>
            </p:blipFill>
            <p:spPr>
              <a:xfrm>
                <a:off x="-1605961" y="1469582"/>
                <a:ext cx="581984" cy="96786"/>
              </a:xfrm>
              <a:prstGeom prst="rect">
                <a:avLst/>
              </a:prstGeom>
              <a:noFill/>
              <a:ln>
                <a:noFill/>
              </a:ln>
            </p:spPr>
          </p:pic>
        </p:grpSp>
        <p:grpSp>
          <p:nvGrpSpPr>
            <p:cNvPr id="851" name="Google Shape;851;p73"/>
            <p:cNvGrpSpPr/>
            <p:nvPr/>
          </p:nvGrpSpPr>
          <p:grpSpPr>
            <a:xfrm>
              <a:off x="2237730" y="255361"/>
              <a:ext cx="900000" cy="616326"/>
              <a:chOff x="2237730" y="255361"/>
              <a:chExt cx="900000" cy="616326"/>
            </a:xfrm>
          </p:grpSpPr>
          <p:pic>
            <p:nvPicPr>
              <p:cNvPr id="852" name="Google Shape;852;p73"/>
              <p:cNvPicPr preferRelativeResize="0"/>
              <p:nvPr/>
            </p:nvPicPr>
            <p:blipFill rotWithShape="1">
              <a:blip r:embed="rId4">
                <a:alphaModFix/>
              </a:blip>
              <a:srcRect b="0" l="2079" r="2089" t="0"/>
              <a:stretch/>
            </p:blipFill>
            <p:spPr>
              <a:xfrm>
                <a:off x="2292876" y="255361"/>
                <a:ext cx="363742" cy="60762"/>
              </a:xfrm>
              <a:prstGeom prst="rect">
                <a:avLst/>
              </a:prstGeom>
              <a:noFill/>
              <a:ln>
                <a:noFill/>
              </a:ln>
            </p:spPr>
          </p:pic>
          <p:sp>
            <p:nvSpPr>
              <p:cNvPr id="853" name="Google Shape;853;p73"/>
              <p:cNvSpPr/>
              <p:nvPr/>
            </p:nvSpPr>
            <p:spPr>
              <a:xfrm rot="5400000">
                <a:off x="2409330" y="143287"/>
                <a:ext cx="556800" cy="900000"/>
              </a:xfrm>
              <a:prstGeom prst="roundRect">
                <a:avLst>
                  <a:gd fmla="val 5925"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grpSp>
        <p:grpSp>
          <p:nvGrpSpPr>
            <p:cNvPr id="854" name="Google Shape;854;p73"/>
            <p:cNvGrpSpPr/>
            <p:nvPr/>
          </p:nvGrpSpPr>
          <p:grpSpPr>
            <a:xfrm>
              <a:off x="1221455" y="255349"/>
              <a:ext cx="900000" cy="616325"/>
              <a:chOff x="1221455" y="255349"/>
              <a:chExt cx="900000" cy="616325"/>
            </a:xfrm>
          </p:grpSpPr>
          <p:pic>
            <p:nvPicPr>
              <p:cNvPr id="855" name="Google Shape;855;p73"/>
              <p:cNvPicPr preferRelativeResize="0"/>
              <p:nvPr/>
            </p:nvPicPr>
            <p:blipFill rotWithShape="1">
              <a:blip r:embed="rId5">
                <a:alphaModFix/>
              </a:blip>
              <a:srcRect b="0" l="1923" r="1913" t="0"/>
              <a:stretch/>
            </p:blipFill>
            <p:spPr>
              <a:xfrm>
                <a:off x="1276601" y="255349"/>
                <a:ext cx="363742" cy="60762"/>
              </a:xfrm>
              <a:prstGeom prst="rect">
                <a:avLst/>
              </a:prstGeom>
              <a:noFill/>
              <a:ln>
                <a:noFill/>
              </a:ln>
            </p:spPr>
          </p:pic>
          <p:sp>
            <p:nvSpPr>
              <p:cNvPr id="856" name="Google Shape;856;p73"/>
              <p:cNvSpPr/>
              <p:nvPr/>
            </p:nvSpPr>
            <p:spPr>
              <a:xfrm rot="5400000">
                <a:off x="1393055" y="143274"/>
                <a:ext cx="556800" cy="900000"/>
              </a:xfrm>
              <a:prstGeom prst="roundRect">
                <a:avLst>
                  <a:gd fmla="val 5925"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grpSp>
        <p:grpSp>
          <p:nvGrpSpPr>
            <p:cNvPr id="857" name="Google Shape;857;p73"/>
            <p:cNvGrpSpPr/>
            <p:nvPr/>
          </p:nvGrpSpPr>
          <p:grpSpPr>
            <a:xfrm>
              <a:off x="3254005" y="255361"/>
              <a:ext cx="900000" cy="616326"/>
              <a:chOff x="3254005" y="255361"/>
              <a:chExt cx="900000" cy="616326"/>
            </a:xfrm>
          </p:grpSpPr>
          <p:sp>
            <p:nvSpPr>
              <p:cNvPr id="858" name="Google Shape;858;p73"/>
              <p:cNvSpPr/>
              <p:nvPr/>
            </p:nvSpPr>
            <p:spPr>
              <a:xfrm rot="5400000">
                <a:off x="3425605" y="143287"/>
                <a:ext cx="556800" cy="900000"/>
              </a:xfrm>
              <a:prstGeom prst="roundRect">
                <a:avLst>
                  <a:gd fmla="val 5925"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pic>
            <p:nvPicPr>
              <p:cNvPr id="859" name="Google Shape;859;p73"/>
              <p:cNvPicPr preferRelativeResize="0"/>
              <p:nvPr/>
            </p:nvPicPr>
            <p:blipFill rotWithShape="1">
              <a:blip r:embed="rId6">
                <a:alphaModFix/>
              </a:blip>
              <a:srcRect b="0" l="1923" r="1913" t="0"/>
              <a:stretch/>
            </p:blipFill>
            <p:spPr>
              <a:xfrm>
                <a:off x="3309151" y="255361"/>
                <a:ext cx="363742" cy="60762"/>
              </a:xfrm>
              <a:prstGeom prst="rect">
                <a:avLst/>
              </a:prstGeom>
              <a:noFill/>
              <a:ln>
                <a:noFill/>
              </a:ln>
            </p:spPr>
          </p:pic>
        </p:grpSp>
      </p:grpSp>
      <p:sp>
        <p:nvSpPr>
          <p:cNvPr id="860" name="Google Shape;860;p73"/>
          <p:cNvSpPr txBox="1"/>
          <p:nvPr>
            <p:ph idx="1" type="subTitle"/>
          </p:nvPr>
        </p:nvSpPr>
        <p:spPr>
          <a:xfrm>
            <a:off x="3502750" y="342000"/>
            <a:ext cx="5511300" cy="532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300">
                <a:latin typeface="Arial"/>
                <a:ea typeface="Arial"/>
                <a:cs typeface="Arial"/>
                <a:sym typeface="Arial"/>
              </a:rPr>
              <a:t>4. </a:t>
            </a:r>
            <a:r>
              <a:rPr lang="en" sz="2300">
                <a:latin typeface="Arial"/>
                <a:ea typeface="Arial"/>
                <a:cs typeface="Arial"/>
                <a:sym typeface="Arial"/>
              </a:rPr>
              <a:t>AirCover, Reports &amp; external relations.</a:t>
            </a:r>
            <a:endParaRPr sz="2500"/>
          </a:p>
        </p:txBody>
      </p:sp>
      <p:sp>
        <p:nvSpPr>
          <p:cNvPr id="861" name="Google Shape;861;p73"/>
          <p:cNvSpPr txBox="1"/>
          <p:nvPr>
            <p:ph idx="2" type="title"/>
          </p:nvPr>
        </p:nvSpPr>
        <p:spPr>
          <a:xfrm>
            <a:off x="850" y="1120100"/>
            <a:ext cx="9144000" cy="3598800"/>
          </a:xfrm>
          <a:prstGeom prst="rect">
            <a:avLst/>
          </a:prstGeom>
        </p:spPr>
        <p:txBody>
          <a:bodyPr anchorCtr="0" anchor="t" bIns="108000" lIns="252000" spcFirstLastPara="1" rIns="252000" wrap="square" tIns="0">
            <a:noAutofit/>
          </a:bodyPr>
          <a:lstStyle/>
          <a:p>
            <a:pPr indent="-298450" lvl="0" marL="457200" rtl="0" algn="l">
              <a:lnSpc>
                <a:spcPct val="115000"/>
              </a:lnSpc>
              <a:spcBef>
                <a:spcPts val="1200"/>
              </a:spcBef>
              <a:spcAft>
                <a:spcPts val="0"/>
              </a:spcAft>
              <a:buSzPts val="1100"/>
              <a:buFont typeface="Arial"/>
              <a:buChar char="●"/>
            </a:pPr>
            <a:r>
              <a:rPr lang="en" sz="1100">
                <a:latin typeface="Arial"/>
                <a:ea typeface="Arial"/>
                <a:cs typeface="Arial"/>
                <a:sym typeface="Arial"/>
              </a:rPr>
              <a:t>Guest ↔ Listing is </a:t>
            </a:r>
            <a:r>
              <a:rPr b="1" lang="en" sz="1100">
                <a:latin typeface="Arial"/>
                <a:ea typeface="Arial"/>
                <a:cs typeface="Arial"/>
                <a:sym typeface="Arial"/>
              </a:rPr>
              <a:t>many-to-many</a:t>
            </a:r>
            <a:r>
              <a:rPr lang="en" sz="1100">
                <a:latin typeface="Arial"/>
                <a:ea typeface="Arial"/>
                <a:cs typeface="Arial"/>
                <a:sym typeface="Arial"/>
              </a:rPr>
              <a:t> via Bookings</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AirCover is optional</a:t>
            </a:r>
            <a:br>
              <a:rPr b="1" lang="en" sz="1100">
                <a:latin typeface="Arial"/>
                <a:ea typeface="Arial"/>
                <a:cs typeface="Arial"/>
                <a:sym typeface="Arial"/>
              </a:rPr>
            </a:br>
            <a:r>
              <a:rPr lang="en" sz="1100">
                <a:latin typeface="Arial"/>
                <a:ea typeface="Arial"/>
                <a:cs typeface="Arial"/>
                <a:sym typeface="Arial"/>
              </a:rPr>
              <a:t>Listings may have </a:t>
            </a:r>
            <a:r>
              <a:rPr b="1" lang="en" sz="1100">
                <a:latin typeface="Arial"/>
                <a:ea typeface="Arial"/>
                <a:cs typeface="Arial"/>
                <a:sym typeface="Arial"/>
              </a:rPr>
              <a:t>0 or 1</a:t>
            </a:r>
            <a:r>
              <a:rPr lang="en" sz="1100">
                <a:latin typeface="Arial"/>
                <a:ea typeface="Arial"/>
                <a:cs typeface="Arial"/>
                <a:sym typeface="Arial"/>
              </a:rPr>
              <a:t> Listing AirCover</a:t>
            </a:r>
            <a:br>
              <a:rPr lang="en" sz="1100">
                <a:latin typeface="Arial"/>
                <a:ea typeface="Arial"/>
                <a:cs typeface="Arial"/>
                <a:sym typeface="Arial"/>
              </a:rPr>
            </a:br>
            <a:r>
              <a:rPr lang="en" sz="1100">
                <a:latin typeface="Arial"/>
                <a:ea typeface="Arial"/>
                <a:cs typeface="Arial"/>
                <a:sym typeface="Arial"/>
              </a:rPr>
              <a:t>BookingDetails may have </a:t>
            </a:r>
            <a:r>
              <a:rPr b="1" lang="en" sz="1100">
                <a:latin typeface="Arial"/>
                <a:ea typeface="Arial"/>
                <a:cs typeface="Arial"/>
                <a:sym typeface="Arial"/>
              </a:rPr>
              <a:t>0 or 1</a:t>
            </a:r>
            <a:r>
              <a:rPr lang="en" sz="1100">
                <a:latin typeface="Arial"/>
                <a:ea typeface="Arial"/>
                <a:cs typeface="Arial"/>
                <a:sym typeface="Arial"/>
              </a:rPr>
              <a:t> Booking AirCover</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lang="en" sz="1100">
                <a:latin typeface="Arial"/>
                <a:ea typeface="Arial"/>
                <a:cs typeface="Arial"/>
                <a:sym typeface="Arial"/>
              </a:rPr>
              <a:t> Concern Reports:</a:t>
            </a:r>
            <a:endParaRPr sz="1100">
              <a:latin typeface="Arial"/>
              <a:ea typeface="Arial"/>
              <a:cs typeface="Arial"/>
              <a:sym typeface="Arial"/>
            </a:endParaRPr>
          </a:p>
          <a:p>
            <a:pPr indent="-298450" lvl="1" marL="914400" rtl="0" algn="l">
              <a:lnSpc>
                <a:spcPct val="115000"/>
              </a:lnSpc>
              <a:spcBef>
                <a:spcPts val="0"/>
              </a:spcBef>
              <a:spcAft>
                <a:spcPts val="0"/>
              </a:spcAft>
              <a:buSzPts val="1100"/>
              <a:buFont typeface="Arial"/>
              <a:buChar char="○"/>
            </a:pPr>
            <a:r>
              <a:rPr lang="en" sz="1100">
                <a:latin typeface="Arial"/>
                <a:ea typeface="Arial"/>
                <a:cs typeface="Arial"/>
                <a:sym typeface="Arial"/>
              </a:rPr>
              <a:t>Guests → Guest Reports</a:t>
            </a:r>
            <a:endParaRPr sz="1100">
              <a:latin typeface="Arial"/>
              <a:ea typeface="Arial"/>
              <a:cs typeface="Arial"/>
              <a:sym typeface="Arial"/>
            </a:endParaRPr>
          </a:p>
          <a:p>
            <a:pPr indent="-298450" lvl="1" marL="914400" rtl="0" algn="l">
              <a:lnSpc>
                <a:spcPct val="115000"/>
              </a:lnSpc>
              <a:spcBef>
                <a:spcPts val="0"/>
              </a:spcBef>
              <a:spcAft>
                <a:spcPts val="0"/>
              </a:spcAft>
              <a:buSzPts val="1100"/>
              <a:buFont typeface="Arial"/>
              <a:buChar char="○"/>
            </a:pPr>
            <a:r>
              <a:rPr lang="en" sz="1100">
                <a:latin typeface="Arial"/>
                <a:ea typeface="Arial"/>
                <a:cs typeface="Arial"/>
                <a:sym typeface="Arial"/>
              </a:rPr>
              <a:t>Hosts → Host Reports</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lang="en" sz="1100">
                <a:latin typeface="Arial"/>
                <a:ea typeface="Arial"/>
                <a:cs typeface="Arial"/>
                <a:sym typeface="Arial"/>
              </a:rPr>
              <a:t>External Relations:</a:t>
            </a:r>
            <a:endParaRPr sz="1100">
              <a:latin typeface="Arial"/>
              <a:ea typeface="Arial"/>
              <a:cs typeface="Arial"/>
              <a:sym typeface="Arial"/>
            </a:endParaRPr>
          </a:p>
          <a:p>
            <a:pPr indent="-298450" lvl="1" marL="914400" rtl="0" algn="l">
              <a:lnSpc>
                <a:spcPct val="115000"/>
              </a:lnSpc>
              <a:spcBef>
                <a:spcPts val="0"/>
              </a:spcBef>
              <a:spcAft>
                <a:spcPts val="0"/>
              </a:spcAft>
              <a:buSzPts val="1100"/>
              <a:buFont typeface="Arial"/>
              <a:buChar char="○"/>
            </a:pPr>
            <a:r>
              <a:rPr lang="en" sz="1100">
                <a:latin typeface="Arial"/>
                <a:ea typeface="Arial"/>
                <a:cs typeface="Arial"/>
                <a:sym typeface="Arial"/>
              </a:rPr>
              <a:t>Listings ↔ Attractions = </a:t>
            </a:r>
            <a:r>
              <a:rPr b="1" lang="en" sz="1100">
                <a:latin typeface="Arial"/>
                <a:ea typeface="Arial"/>
                <a:cs typeface="Arial"/>
                <a:sym typeface="Arial"/>
              </a:rPr>
              <a:t>many-to-many</a:t>
            </a:r>
            <a:endParaRPr b="1" sz="1100">
              <a:latin typeface="Arial"/>
              <a:ea typeface="Arial"/>
              <a:cs typeface="Arial"/>
              <a:sym typeface="Arial"/>
            </a:endParaRPr>
          </a:p>
          <a:p>
            <a:pPr indent="0" lvl="0" marL="0" rtl="0" algn="l">
              <a:lnSpc>
                <a:spcPct val="115000"/>
              </a:lnSpc>
              <a:spcBef>
                <a:spcPts val="1400"/>
              </a:spcBef>
              <a:spcAft>
                <a:spcPts val="0"/>
              </a:spcAft>
              <a:buNone/>
            </a:pPr>
            <a:r>
              <a:rPr b="1" lang="en" sz="1300">
                <a:latin typeface="Arial"/>
                <a:ea typeface="Arial"/>
                <a:cs typeface="Arial"/>
                <a:sym typeface="Arial"/>
              </a:rPr>
              <a:t>Extended Details:</a:t>
            </a:r>
            <a:endParaRPr b="1" sz="1300">
              <a:latin typeface="Arial"/>
              <a:ea typeface="Arial"/>
              <a:cs typeface="Arial"/>
              <a:sym typeface="Arial"/>
            </a:endParaRPr>
          </a:p>
          <a:p>
            <a:pPr indent="-298450" lvl="0" marL="457200" rtl="0" algn="l">
              <a:lnSpc>
                <a:spcPct val="115000"/>
              </a:lnSpc>
              <a:spcBef>
                <a:spcPts val="1400"/>
              </a:spcBef>
              <a:spcAft>
                <a:spcPts val="0"/>
              </a:spcAft>
              <a:buSzPts val="1100"/>
              <a:buFont typeface="Arial"/>
              <a:buChar char="●"/>
            </a:pPr>
            <a:r>
              <a:rPr lang="en" sz="1100">
                <a:latin typeface="Arial"/>
                <a:ea typeface="Arial"/>
                <a:cs typeface="Arial"/>
                <a:sym typeface="Arial"/>
              </a:rPr>
              <a:t>AirCover follows Airbnb’s insurance model</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lang="en" sz="1100">
                <a:latin typeface="Arial"/>
                <a:ea typeface="Arial"/>
                <a:cs typeface="Arial"/>
                <a:sym typeface="Arial"/>
              </a:rPr>
              <a:t>Report system separates responsibilities clearly</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lang="en" sz="1100">
                <a:latin typeface="Arial"/>
                <a:ea typeface="Arial"/>
                <a:cs typeface="Arial"/>
                <a:sym typeface="Arial"/>
              </a:rPr>
              <a:t>Many-to-many with Attractions supports flexible discovery</a:t>
            </a:r>
            <a:endParaRPr b="1" sz="1100">
              <a:latin typeface="Arial"/>
              <a:ea typeface="Arial"/>
              <a:cs typeface="Arial"/>
              <a:sym typeface="Arial"/>
            </a:endParaRPr>
          </a:p>
        </p:txBody>
      </p:sp>
      <p:pic>
        <p:nvPicPr>
          <p:cNvPr descr="Happy love couple and salesman. Property,car and Insurance protection shield. Assurance plan (Provided by Getty Images)" id="862" name="Google Shape;862;p73"/>
          <p:cNvPicPr preferRelativeResize="0"/>
          <p:nvPr/>
        </p:nvPicPr>
        <p:blipFill>
          <a:blip r:embed="rId7">
            <a:alphaModFix/>
          </a:blip>
          <a:stretch>
            <a:fillRect/>
          </a:stretch>
        </p:blipFill>
        <p:spPr>
          <a:xfrm>
            <a:off x="4192725" y="1171600"/>
            <a:ext cx="2414449" cy="1609226"/>
          </a:xfrm>
          <a:prstGeom prst="rect">
            <a:avLst/>
          </a:prstGeom>
          <a:noFill/>
          <a:ln>
            <a:noFill/>
          </a:ln>
        </p:spPr>
      </p:pic>
      <p:pic>
        <p:nvPicPr>
          <p:cNvPr descr="report  clipboard   sheet (Provided by Getty Images)" id="863" name="Google Shape;863;p73"/>
          <p:cNvPicPr preferRelativeResize="0"/>
          <p:nvPr/>
        </p:nvPicPr>
        <p:blipFill>
          <a:blip r:embed="rId8">
            <a:alphaModFix/>
          </a:blip>
          <a:stretch>
            <a:fillRect/>
          </a:stretch>
        </p:blipFill>
        <p:spPr>
          <a:xfrm>
            <a:off x="6760825" y="2521800"/>
            <a:ext cx="1987948" cy="198794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74"/>
          <p:cNvSpPr txBox="1"/>
          <p:nvPr>
            <p:ph idx="1" type="subTitle"/>
          </p:nvPr>
        </p:nvSpPr>
        <p:spPr>
          <a:xfrm>
            <a:off x="1224650" y="210100"/>
            <a:ext cx="1676700" cy="356400"/>
          </a:xfrm>
          <a:prstGeom prst="rect">
            <a:avLst/>
          </a:prstGeom>
        </p:spPr>
        <p:txBody>
          <a:bodyPr anchorCtr="0" anchor="t" bIns="91425" lIns="91425" spcFirstLastPara="1" rIns="91425" wrap="square" tIns="91425">
            <a:normAutofit lnSpcReduction="10000"/>
          </a:bodyPr>
          <a:lstStyle/>
          <a:p>
            <a:pPr indent="0" lvl="0" marL="0" rtl="0" algn="ctr">
              <a:lnSpc>
                <a:spcPct val="100000"/>
              </a:lnSpc>
              <a:spcBef>
                <a:spcPts val="0"/>
              </a:spcBef>
              <a:spcAft>
                <a:spcPts val="0"/>
              </a:spcAft>
              <a:buSzPts val="1200"/>
              <a:buNone/>
            </a:pPr>
            <a:r>
              <a:rPr lang="en"/>
              <a:t>Section 4</a:t>
            </a:r>
            <a:endParaRPr/>
          </a:p>
        </p:txBody>
      </p:sp>
      <p:sp>
        <p:nvSpPr>
          <p:cNvPr id="869" name="Google Shape;869;p74"/>
          <p:cNvSpPr txBox="1"/>
          <p:nvPr>
            <p:ph type="title"/>
          </p:nvPr>
        </p:nvSpPr>
        <p:spPr>
          <a:xfrm>
            <a:off x="327300" y="928125"/>
            <a:ext cx="5004900" cy="33279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SzPts val="2800"/>
              <a:buNone/>
            </a:pPr>
            <a:r>
              <a:rPr lang="en" sz="2500">
                <a:latin typeface="Arial"/>
                <a:ea typeface="Arial"/>
                <a:cs typeface="Arial"/>
                <a:sym typeface="Arial"/>
              </a:rPr>
              <a:t>Relational Model</a:t>
            </a:r>
            <a:endParaRPr sz="2500">
              <a:latin typeface="Arial"/>
              <a:ea typeface="Arial"/>
              <a:cs typeface="Arial"/>
              <a:sym typeface="Arial"/>
            </a:endParaRPr>
          </a:p>
          <a:p>
            <a:pPr indent="0" lvl="0" marL="914400" rtl="0" algn="l">
              <a:lnSpc>
                <a:spcPct val="115000"/>
              </a:lnSpc>
              <a:spcBef>
                <a:spcPts val="0"/>
              </a:spcBef>
              <a:spcAft>
                <a:spcPts val="0"/>
              </a:spcAft>
              <a:buNone/>
            </a:pPr>
            <a:r>
              <a:t/>
            </a:r>
            <a:endParaRPr sz="1100">
              <a:latin typeface="Arial"/>
              <a:ea typeface="Arial"/>
              <a:cs typeface="Arial"/>
              <a:sym typeface="Arial"/>
            </a:endParaRPr>
          </a:p>
          <a:p>
            <a:pPr indent="0" lvl="0" marL="914400" rtl="0" algn="l">
              <a:lnSpc>
                <a:spcPct val="115000"/>
              </a:lnSpc>
              <a:spcBef>
                <a:spcPts val="0"/>
              </a:spcBef>
              <a:spcAft>
                <a:spcPts val="0"/>
              </a:spcAft>
              <a:buNone/>
            </a:pPr>
            <a:r>
              <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lang="en" sz="1100">
                <a:latin typeface="Arial"/>
                <a:ea typeface="Arial"/>
                <a:cs typeface="Arial"/>
                <a:sym typeface="Arial"/>
              </a:rPr>
              <a:t>Identified all major real-world concepts involved in the Airbnb-style system (guest, host, listing, booking, payment, reviews, reports)</a:t>
            </a:r>
            <a:endParaRPr sz="1100">
              <a:latin typeface="Arial"/>
              <a:ea typeface="Arial"/>
              <a:cs typeface="Arial"/>
              <a:sym typeface="Arial"/>
            </a:endParaRPr>
          </a:p>
          <a:p>
            <a:pPr indent="0" lvl="0" marL="457200" rtl="0" algn="l">
              <a:lnSpc>
                <a:spcPct val="115000"/>
              </a:lnSpc>
              <a:spcBef>
                <a:spcPts val="0"/>
              </a:spcBef>
              <a:spcAft>
                <a:spcPts val="0"/>
              </a:spcAft>
              <a:buNone/>
            </a:pPr>
            <a:r>
              <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lang="en" sz="1100">
                <a:latin typeface="Arial"/>
                <a:ea typeface="Arial"/>
                <a:cs typeface="Arial"/>
                <a:sym typeface="Arial"/>
              </a:rPr>
              <a:t>Defined relationships between these entities (1-to-1, 1-to-many, many-to-many).</a:t>
            </a:r>
            <a:endParaRPr sz="1100">
              <a:latin typeface="Arial"/>
              <a:ea typeface="Arial"/>
              <a:cs typeface="Arial"/>
              <a:sym typeface="Arial"/>
            </a:endParaRPr>
          </a:p>
          <a:p>
            <a:pPr indent="0" lvl="0" marL="457200" rtl="0" algn="l">
              <a:lnSpc>
                <a:spcPct val="115000"/>
              </a:lnSpc>
              <a:spcBef>
                <a:spcPts val="0"/>
              </a:spcBef>
              <a:spcAft>
                <a:spcPts val="0"/>
              </a:spcAft>
              <a:buNone/>
            </a:pPr>
            <a:r>
              <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lang="en" sz="1100">
                <a:latin typeface="Arial"/>
                <a:ea typeface="Arial"/>
                <a:cs typeface="Arial"/>
                <a:sym typeface="Arial"/>
              </a:rPr>
              <a:t>Assigned primary keys to uniquely identify each entity and added foreign keys to enforce referential integrity.</a:t>
            </a:r>
            <a:endParaRPr sz="1100">
              <a:latin typeface="Arial"/>
              <a:ea typeface="Arial"/>
              <a:cs typeface="Arial"/>
              <a:sym typeface="Arial"/>
            </a:endParaRPr>
          </a:p>
          <a:p>
            <a:pPr indent="0" lvl="0" marL="457200" rtl="0" algn="l">
              <a:lnSpc>
                <a:spcPct val="115000"/>
              </a:lnSpc>
              <a:spcBef>
                <a:spcPts val="0"/>
              </a:spcBef>
              <a:spcAft>
                <a:spcPts val="0"/>
              </a:spcAft>
              <a:buNone/>
            </a:pPr>
            <a:r>
              <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lang="en" sz="1100">
                <a:latin typeface="Arial"/>
                <a:ea typeface="Arial"/>
                <a:cs typeface="Arial"/>
                <a:sym typeface="Arial"/>
              </a:rPr>
              <a:t>Converted the ER diagram into relational schemas, including associative tables for many-to-many relationships and weak entities.</a:t>
            </a:r>
            <a:endParaRPr sz="1100">
              <a:latin typeface="Arial"/>
              <a:ea typeface="Arial"/>
              <a:cs typeface="Arial"/>
              <a:sym typeface="Arial"/>
            </a:endParaRPr>
          </a:p>
          <a:p>
            <a:pPr indent="0" lvl="0" marL="914400" rtl="0" algn="l">
              <a:lnSpc>
                <a:spcPct val="115000"/>
              </a:lnSpc>
              <a:spcBef>
                <a:spcPts val="0"/>
              </a:spcBef>
              <a:spcAft>
                <a:spcPts val="0"/>
              </a:spcAft>
              <a:buNone/>
            </a:pPr>
            <a:r>
              <a:t/>
            </a:r>
            <a:endParaRPr sz="1100">
              <a:latin typeface="Arial"/>
              <a:ea typeface="Arial"/>
              <a:cs typeface="Arial"/>
              <a:sym typeface="Arial"/>
            </a:endParaRPr>
          </a:p>
        </p:txBody>
      </p:sp>
      <p:cxnSp>
        <p:nvCxnSpPr>
          <p:cNvPr id="870" name="Google Shape;870;p74"/>
          <p:cNvCxnSpPr/>
          <p:nvPr/>
        </p:nvCxnSpPr>
        <p:spPr>
          <a:xfrm rot="10800000">
            <a:off x="294750" y="1408500"/>
            <a:ext cx="7948200" cy="0"/>
          </a:xfrm>
          <a:prstGeom prst="straightConnector1">
            <a:avLst/>
          </a:prstGeom>
          <a:noFill/>
          <a:ln cap="flat" cmpd="sng" w="9525">
            <a:solidFill>
              <a:schemeClr val="dk1"/>
            </a:solidFill>
            <a:prstDash val="solid"/>
            <a:round/>
            <a:headEnd len="sm" w="sm" type="none"/>
            <a:tailEnd len="sm" w="sm" type="none"/>
          </a:ln>
        </p:spPr>
      </p:cxnSp>
      <p:pic>
        <p:nvPicPr>
          <p:cNvPr id="871" name="Google Shape;871;p74"/>
          <p:cNvPicPr preferRelativeResize="0"/>
          <p:nvPr/>
        </p:nvPicPr>
        <p:blipFill>
          <a:blip r:embed="rId3">
            <a:alphaModFix/>
          </a:blip>
          <a:stretch>
            <a:fillRect/>
          </a:stretch>
        </p:blipFill>
        <p:spPr>
          <a:xfrm>
            <a:off x="5528400" y="753525"/>
            <a:ext cx="2939526" cy="39456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grpSp>
        <p:nvGrpSpPr>
          <p:cNvPr id="876" name="Google Shape;876;p75"/>
          <p:cNvGrpSpPr/>
          <p:nvPr/>
        </p:nvGrpSpPr>
        <p:grpSpPr>
          <a:xfrm>
            <a:off x="238136" y="546847"/>
            <a:ext cx="2887381" cy="450006"/>
            <a:chOff x="205180" y="255349"/>
            <a:chExt cx="3948825" cy="616447"/>
          </a:xfrm>
        </p:grpSpPr>
        <p:grpSp>
          <p:nvGrpSpPr>
            <p:cNvPr id="877" name="Google Shape;877;p75"/>
            <p:cNvGrpSpPr/>
            <p:nvPr/>
          </p:nvGrpSpPr>
          <p:grpSpPr>
            <a:xfrm>
              <a:off x="205180" y="255349"/>
              <a:ext cx="900000" cy="616447"/>
              <a:chOff x="-1694195" y="1469582"/>
              <a:chExt cx="1440000" cy="981916"/>
            </a:xfrm>
          </p:grpSpPr>
          <p:sp>
            <p:nvSpPr>
              <p:cNvPr id="878" name="Google Shape;878;p75"/>
              <p:cNvSpPr/>
              <p:nvPr/>
            </p:nvSpPr>
            <p:spPr>
              <a:xfrm rot="5400000">
                <a:off x="-1417745" y="1287948"/>
                <a:ext cx="887100" cy="1440000"/>
              </a:xfrm>
              <a:prstGeom prst="roundRect">
                <a:avLst>
                  <a:gd fmla="val 5925"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pic>
            <p:nvPicPr>
              <p:cNvPr id="879" name="Google Shape;879;p75"/>
              <p:cNvPicPr preferRelativeResize="0"/>
              <p:nvPr/>
            </p:nvPicPr>
            <p:blipFill rotWithShape="1">
              <a:blip r:embed="rId3">
                <a:alphaModFix/>
              </a:blip>
              <a:srcRect b="0" l="1699" r="1709" t="0"/>
              <a:stretch/>
            </p:blipFill>
            <p:spPr>
              <a:xfrm>
                <a:off x="-1605961" y="1469582"/>
                <a:ext cx="581984" cy="96786"/>
              </a:xfrm>
              <a:prstGeom prst="rect">
                <a:avLst/>
              </a:prstGeom>
              <a:noFill/>
              <a:ln>
                <a:noFill/>
              </a:ln>
            </p:spPr>
          </p:pic>
        </p:grpSp>
        <p:grpSp>
          <p:nvGrpSpPr>
            <p:cNvPr id="880" name="Google Shape;880;p75"/>
            <p:cNvGrpSpPr/>
            <p:nvPr/>
          </p:nvGrpSpPr>
          <p:grpSpPr>
            <a:xfrm>
              <a:off x="2237730" y="255361"/>
              <a:ext cx="900000" cy="616326"/>
              <a:chOff x="2237730" y="255361"/>
              <a:chExt cx="900000" cy="616326"/>
            </a:xfrm>
          </p:grpSpPr>
          <p:pic>
            <p:nvPicPr>
              <p:cNvPr id="881" name="Google Shape;881;p75"/>
              <p:cNvPicPr preferRelativeResize="0"/>
              <p:nvPr/>
            </p:nvPicPr>
            <p:blipFill rotWithShape="1">
              <a:blip r:embed="rId4">
                <a:alphaModFix/>
              </a:blip>
              <a:srcRect b="0" l="2079" r="2089" t="0"/>
              <a:stretch/>
            </p:blipFill>
            <p:spPr>
              <a:xfrm>
                <a:off x="2292876" y="255361"/>
                <a:ext cx="363742" cy="60762"/>
              </a:xfrm>
              <a:prstGeom prst="rect">
                <a:avLst/>
              </a:prstGeom>
              <a:noFill/>
              <a:ln>
                <a:noFill/>
              </a:ln>
            </p:spPr>
          </p:pic>
          <p:sp>
            <p:nvSpPr>
              <p:cNvPr id="882" name="Google Shape;882;p75"/>
              <p:cNvSpPr/>
              <p:nvPr/>
            </p:nvSpPr>
            <p:spPr>
              <a:xfrm rot="5400000">
                <a:off x="2409330" y="143287"/>
                <a:ext cx="556800" cy="900000"/>
              </a:xfrm>
              <a:prstGeom prst="roundRect">
                <a:avLst>
                  <a:gd fmla="val 5925"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grpSp>
        <p:grpSp>
          <p:nvGrpSpPr>
            <p:cNvPr id="883" name="Google Shape;883;p75"/>
            <p:cNvGrpSpPr/>
            <p:nvPr/>
          </p:nvGrpSpPr>
          <p:grpSpPr>
            <a:xfrm>
              <a:off x="1221455" y="255349"/>
              <a:ext cx="900000" cy="616325"/>
              <a:chOff x="1221455" y="255349"/>
              <a:chExt cx="900000" cy="616325"/>
            </a:xfrm>
          </p:grpSpPr>
          <p:pic>
            <p:nvPicPr>
              <p:cNvPr id="884" name="Google Shape;884;p75"/>
              <p:cNvPicPr preferRelativeResize="0"/>
              <p:nvPr/>
            </p:nvPicPr>
            <p:blipFill rotWithShape="1">
              <a:blip r:embed="rId5">
                <a:alphaModFix/>
              </a:blip>
              <a:srcRect b="0" l="1923" r="1913" t="0"/>
              <a:stretch/>
            </p:blipFill>
            <p:spPr>
              <a:xfrm>
                <a:off x="1276601" y="255349"/>
                <a:ext cx="363742" cy="60762"/>
              </a:xfrm>
              <a:prstGeom prst="rect">
                <a:avLst/>
              </a:prstGeom>
              <a:noFill/>
              <a:ln>
                <a:noFill/>
              </a:ln>
            </p:spPr>
          </p:pic>
          <p:sp>
            <p:nvSpPr>
              <p:cNvPr id="885" name="Google Shape;885;p75"/>
              <p:cNvSpPr/>
              <p:nvPr/>
            </p:nvSpPr>
            <p:spPr>
              <a:xfrm rot="5400000">
                <a:off x="1393055" y="143274"/>
                <a:ext cx="556800" cy="900000"/>
              </a:xfrm>
              <a:prstGeom prst="roundRect">
                <a:avLst>
                  <a:gd fmla="val 5925"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grpSp>
        <p:grpSp>
          <p:nvGrpSpPr>
            <p:cNvPr id="886" name="Google Shape;886;p75"/>
            <p:cNvGrpSpPr/>
            <p:nvPr/>
          </p:nvGrpSpPr>
          <p:grpSpPr>
            <a:xfrm>
              <a:off x="3254005" y="255361"/>
              <a:ext cx="900000" cy="616326"/>
              <a:chOff x="3254005" y="255361"/>
              <a:chExt cx="900000" cy="616326"/>
            </a:xfrm>
          </p:grpSpPr>
          <p:sp>
            <p:nvSpPr>
              <p:cNvPr id="887" name="Google Shape;887;p75"/>
              <p:cNvSpPr/>
              <p:nvPr/>
            </p:nvSpPr>
            <p:spPr>
              <a:xfrm rot="5400000">
                <a:off x="3425605" y="143287"/>
                <a:ext cx="556800" cy="900000"/>
              </a:xfrm>
              <a:prstGeom prst="roundRect">
                <a:avLst>
                  <a:gd fmla="val 5925"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pic>
            <p:nvPicPr>
              <p:cNvPr id="888" name="Google Shape;888;p75"/>
              <p:cNvPicPr preferRelativeResize="0"/>
              <p:nvPr/>
            </p:nvPicPr>
            <p:blipFill rotWithShape="1">
              <a:blip r:embed="rId6">
                <a:alphaModFix/>
              </a:blip>
              <a:srcRect b="0" l="1923" r="1913" t="0"/>
              <a:stretch/>
            </p:blipFill>
            <p:spPr>
              <a:xfrm>
                <a:off x="3309151" y="255361"/>
                <a:ext cx="363742" cy="60762"/>
              </a:xfrm>
              <a:prstGeom prst="rect">
                <a:avLst/>
              </a:prstGeom>
              <a:noFill/>
              <a:ln>
                <a:noFill/>
              </a:ln>
            </p:spPr>
          </p:pic>
        </p:grpSp>
      </p:grpSp>
      <p:sp>
        <p:nvSpPr>
          <p:cNvPr id="889" name="Google Shape;889;p75"/>
          <p:cNvSpPr txBox="1"/>
          <p:nvPr>
            <p:ph type="title"/>
          </p:nvPr>
        </p:nvSpPr>
        <p:spPr>
          <a:xfrm>
            <a:off x="294750" y="612000"/>
            <a:ext cx="8489400" cy="4152000"/>
          </a:xfrm>
          <a:prstGeom prst="rect">
            <a:avLst/>
          </a:prstGeom>
        </p:spPr>
        <p:txBody>
          <a:bodyPr anchorCtr="0" anchor="ctr" bIns="0" lIns="108000" spcFirstLastPara="1" rIns="108000" wrap="square" tIns="0">
            <a:spAutoFit/>
          </a:bodyPr>
          <a:lstStyle/>
          <a:p>
            <a:pPr indent="0" lvl="0" marL="0" rtl="0" algn="l">
              <a:lnSpc>
                <a:spcPct val="115000"/>
              </a:lnSpc>
              <a:spcBef>
                <a:spcPts val="0"/>
              </a:spcBef>
              <a:spcAft>
                <a:spcPts val="0"/>
              </a:spcAft>
              <a:buSzPts val="2800"/>
              <a:buNone/>
            </a:pPr>
            <a:r>
              <a:t/>
            </a:r>
            <a:endParaRPr sz="25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sz="1300">
                <a:latin typeface="Arial"/>
                <a:ea typeface="Arial"/>
                <a:cs typeface="Arial"/>
                <a:sym typeface="Arial"/>
              </a:rPr>
              <a:t>Strong Entities: </a:t>
            </a:r>
            <a:endParaRPr sz="25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GUEST (PK: </a:t>
            </a:r>
            <a:r>
              <a:rPr b="1" i="1" lang="en" sz="1100">
                <a:latin typeface="Arial"/>
                <a:ea typeface="Arial"/>
                <a:cs typeface="Arial"/>
                <a:sym typeface="Arial"/>
              </a:rPr>
              <a:t>guestID)</a:t>
            </a:r>
            <a:endParaRPr b="1" i="1" sz="1100">
              <a:latin typeface="Arial"/>
              <a:ea typeface="Arial"/>
              <a:cs typeface="Arial"/>
              <a:sym typeface="Arial"/>
            </a:endParaRPr>
          </a:p>
          <a:p>
            <a:pPr indent="-298450" lvl="1" marL="914400" rtl="0" algn="l">
              <a:lnSpc>
                <a:spcPct val="115000"/>
              </a:lnSpc>
              <a:spcBef>
                <a:spcPts val="0"/>
              </a:spcBef>
              <a:spcAft>
                <a:spcPts val="0"/>
              </a:spcAft>
              <a:buSzPts val="1100"/>
              <a:buFont typeface="Arial"/>
              <a:buChar char="○"/>
            </a:pPr>
            <a:r>
              <a:rPr lang="en" sz="1100">
                <a:latin typeface="Arial"/>
                <a:ea typeface="Arial"/>
                <a:cs typeface="Arial"/>
                <a:sym typeface="Arial"/>
              </a:rPr>
              <a:t>firstName, lastName, email, year, month, day, currentAvgRating</a:t>
            </a:r>
            <a:endParaRPr sz="1100">
              <a:latin typeface="Arial"/>
              <a:ea typeface="Arial"/>
              <a:cs typeface="Arial"/>
              <a:sym typeface="Arial"/>
            </a:endParaRPr>
          </a:p>
          <a:p>
            <a:pPr indent="0" lvl="0" marL="914400" rtl="0" algn="l">
              <a:lnSpc>
                <a:spcPct val="115000"/>
              </a:lnSpc>
              <a:spcBef>
                <a:spcPts val="0"/>
              </a:spcBef>
              <a:spcAft>
                <a:spcPts val="0"/>
              </a:spcAft>
              <a:buNone/>
            </a:pPr>
            <a:r>
              <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HOST (PK: </a:t>
            </a:r>
            <a:r>
              <a:rPr b="1" i="1" lang="en" sz="1100">
                <a:latin typeface="Arial"/>
                <a:ea typeface="Arial"/>
                <a:cs typeface="Arial"/>
                <a:sym typeface="Arial"/>
              </a:rPr>
              <a:t>hostID)</a:t>
            </a:r>
            <a:endParaRPr b="1" i="1" sz="1100">
              <a:latin typeface="Arial"/>
              <a:ea typeface="Arial"/>
              <a:cs typeface="Arial"/>
              <a:sym typeface="Arial"/>
            </a:endParaRPr>
          </a:p>
          <a:p>
            <a:pPr indent="-298450" lvl="1" marL="914400" rtl="0" algn="l">
              <a:lnSpc>
                <a:spcPct val="115000"/>
              </a:lnSpc>
              <a:spcBef>
                <a:spcPts val="0"/>
              </a:spcBef>
              <a:spcAft>
                <a:spcPts val="0"/>
              </a:spcAft>
              <a:buSzPts val="1100"/>
              <a:buFont typeface="Arial"/>
              <a:buChar char="○"/>
            </a:pPr>
            <a:r>
              <a:rPr lang="en" sz="1100">
                <a:latin typeface="Arial"/>
                <a:ea typeface="Arial"/>
                <a:cs typeface="Arial"/>
                <a:sym typeface="Arial"/>
              </a:rPr>
              <a:t>firstName, lastName, introduction, email, year, month, day</a:t>
            </a:r>
            <a:endParaRPr sz="1100">
              <a:latin typeface="Arial"/>
              <a:ea typeface="Arial"/>
              <a:cs typeface="Arial"/>
              <a:sym typeface="Arial"/>
            </a:endParaRPr>
          </a:p>
          <a:p>
            <a:pPr indent="0" lvl="0" marL="914400" rtl="0" algn="l">
              <a:lnSpc>
                <a:spcPct val="115000"/>
              </a:lnSpc>
              <a:spcBef>
                <a:spcPts val="0"/>
              </a:spcBef>
              <a:spcAft>
                <a:spcPts val="0"/>
              </a:spcAft>
              <a:buNone/>
            </a:pPr>
            <a:r>
              <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LISTING (PK: </a:t>
            </a:r>
            <a:r>
              <a:rPr b="1" i="1" lang="en" sz="1100">
                <a:latin typeface="Arial"/>
                <a:ea typeface="Arial"/>
                <a:cs typeface="Arial"/>
                <a:sym typeface="Arial"/>
              </a:rPr>
              <a:t>listingID)</a:t>
            </a:r>
            <a:endParaRPr b="1" i="1" sz="1100">
              <a:latin typeface="Arial"/>
              <a:ea typeface="Arial"/>
              <a:cs typeface="Arial"/>
              <a:sym typeface="Arial"/>
            </a:endParaRPr>
          </a:p>
          <a:p>
            <a:pPr indent="-298450" lvl="1" marL="914400" rtl="0" algn="l">
              <a:lnSpc>
                <a:spcPct val="115000"/>
              </a:lnSpc>
              <a:spcBef>
                <a:spcPts val="0"/>
              </a:spcBef>
              <a:spcAft>
                <a:spcPts val="0"/>
              </a:spcAft>
              <a:buSzPts val="1100"/>
              <a:buFont typeface="Arial"/>
              <a:buChar char="○"/>
            </a:pPr>
            <a:r>
              <a:rPr lang="en" sz="1100">
                <a:latin typeface="Arial"/>
                <a:ea typeface="Arial"/>
                <a:cs typeface="Arial"/>
                <a:sym typeface="Arial"/>
              </a:rPr>
              <a:t>currentAvgRating, longitude, latitude, country, state, city, streetName, zipCode</a:t>
            </a:r>
            <a:endParaRPr sz="1100">
              <a:latin typeface="Arial"/>
              <a:ea typeface="Arial"/>
              <a:cs typeface="Arial"/>
              <a:sym typeface="Arial"/>
            </a:endParaRPr>
          </a:p>
          <a:p>
            <a:pPr indent="0" lvl="0" marL="914400" rtl="0" algn="l">
              <a:lnSpc>
                <a:spcPct val="115000"/>
              </a:lnSpc>
              <a:spcBef>
                <a:spcPts val="0"/>
              </a:spcBef>
              <a:spcAft>
                <a:spcPts val="0"/>
              </a:spcAft>
              <a:buNone/>
            </a:pPr>
            <a:r>
              <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AMENITY (PK: </a:t>
            </a:r>
            <a:r>
              <a:rPr b="1" i="1" lang="en" sz="1100">
                <a:latin typeface="Arial"/>
                <a:ea typeface="Arial"/>
                <a:cs typeface="Arial"/>
                <a:sym typeface="Arial"/>
              </a:rPr>
              <a:t>amenityID) </a:t>
            </a:r>
            <a:endParaRPr b="1" i="1" sz="1100">
              <a:latin typeface="Arial"/>
              <a:ea typeface="Arial"/>
              <a:cs typeface="Arial"/>
              <a:sym typeface="Arial"/>
            </a:endParaRPr>
          </a:p>
          <a:p>
            <a:pPr indent="-298450" lvl="1" marL="914400" rtl="0" algn="l">
              <a:lnSpc>
                <a:spcPct val="115000"/>
              </a:lnSpc>
              <a:spcBef>
                <a:spcPts val="0"/>
              </a:spcBef>
              <a:spcAft>
                <a:spcPts val="0"/>
              </a:spcAft>
              <a:buSzPts val="1100"/>
              <a:buFont typeface="Arial"/>
              <a:buChar char="○"/>
            </a:pPr>
            <a:r>
              <a:rPr lang="en" sz="1100">
                <a:latin typeface="Arial"/>
                <a:ea typeface="Arial"/>
                <a:cs typeface="Arial"/>
                <a:sym typeface="Arial"/>
              </a:rPr>
              <a:t>amenityCategory, amenityName</a:t>
            </a:r>
            <a:endParaRPr sz="1100">
              <a:latin typeface="Arial"/>
              <a:ea typeface="Arial"/>
              <a:cs typeface="Arial"/>
              <a:sym typeface="Arial"/>
            </a:endParaRPr>
          </a:p>
          <a:p>
            <a:pPr indent="0" lvl="0" marL="914400" rtl="0" algn="l">
              <a:lnSpc>
                <a:spcPct val="115000"/>
              </a:lnSpc>
              <a:spcBef>
                <a:spcPts val="0"/>
              </a:spcBef>
              <a:spcAft>
                <a:spcPts val="0"/>
              </a:spcAft>
              <a:buNone/>
            </a:pPr>
            <a:r>
              <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ATTRACTION (PK: </a:t>
            </a:r>
            <a:r>
              <a:rPr b="1" i="1" lang="en" sz="1100">
                <a:latin typeface="Arial"/>
                <a:ea typeface="Arial"/>
                <a:cs typeface="Arial"/>
                <a:sym typeface="Arial"/>
              </a:rPr>
              <a:t>attractionID) </a:t>
            </a:r>
            <a:endParaRPr b="1" i="1" sz="1100">
              <a:latin typeface="Arial"/>
              <a:ea typeface="Arial"/>
              <a:cs typeface="Arial"/>
              <a:sym typeface="Arial"/>
            </a:endParaRPr>
          </a:p>
          <a:p>
            <a:pPr indent="-298450" lvl="1" marL="914400" rtl="0" algn="l">
              <a:lnSpc>
                <a:spcPct val="115000"/>
              </a:lnSpc>
              <a:spcBef>
                <a:spcPts val="0"/>
              </a:spcBef>
              <a:spcAft>
                <a:spcPts val="0"/>
              </a:spcAft>
              <a:buSzPts val="1100"/>
              <a:buFont typeface="Arial"/>
              <a:buChar char="○"/>
            </a:pPr>
            <a:r>
              <a:rPr lang="en" sz="1100">
                <a:latin typeface="Arial"/>
                <a:ea typeface="Arial"/>
                <a:cs typeface="Arial"/>
                <a:sym typeface="Arial"/>
              </a:rPr>
              <a:t>attractionName, country, state, city, streetName, zipCode</a:t>
            </a:r>
            <a:endParaRPr sz="1100">
              <a:latin typeface="Arial"/>
              <a:ea typeface="Arial"/>
              <a:cs typeface="Arial"/>
              <a:sym typeface="Arial"/>
            </a:endParaRPr>
          </a:p>
          <a:p>
            <a:pPr indent="0" lvl="0" marL="914400" rtl="0" algn="l">
              <a:lnSpc>
                <a:spcPct val="115000"/>
              </a:lnSpc>
              <a:spcBef>
                <a:spcPts val="0"/>
              </a:spcBef>
              <a:spcAft>
                <a:spcPts val="0"/>
              </a:spcAft>
              <a:buNone/>
            </a:pPr>
            <a:r>
              <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BOOKING_DETAILS (PK: </a:t>
            </a:r>
            <a:r>
              <a:rPr b="1" i="1" lang="en" sz="1100">
                <a:latin typeface="Arial"/>
                <a:ea typeface="Arial"/>
                <a:cs typeface="Arial"/>
                <a:sym typeface="Arial"/>
              </a:rPr>
              <a:t>bookingID) </a:t>
            </a:r>
            <a:endParaRPr b="1" i="1" sz="1100">
              <a:latin typeface="Arial"/>
              <a:ea typeface="Arial"/>
              <a:cs typeface="Arial"/>
              <a:sym typeface="Arial"/>
            </a:endParaRPr>
          </a:p>
          <a:p>
            <a:pPr indent="-298450" lvl="1" marL="914400" rtl="0" algn="l">
              <a:lnSpc>
                <a:spcPct val="115000"/>
              </a:lnSpc>
              <a:spcBef>
                <a:spcPts val="0"/>
              </a:spcBef>
              <a:spcAft>
                <a:spcPts val="0"/>
              </a:spcAft>
              <a:buSzPts val="1100"/>
              <a:buFont typeface="Arial"/>
              <a:buChar char="○"/>
            </a:pPr>
            <a:r>
              <a:rPr i="1" lang="en" sz="1100">
                <a:latin typeface="Arial"/>
                <a:ea typeface="Arial"/>
                <a:cs typeface="Arial"/>
                <a:sym typeface="Arial"/>
              </a:rPr>
              <a:t>totalPrice, checkinYear, checkinMonth, checkinDay, checkinHour, checkoutYear, </a:t>
            </a:r>
            <a:r>
              <a:rPr lang="en" sz="1100">
                <a:latin typeface="Arial"/>
                <a:ea typeface="Arial"/>
                <a:cs typeface="Arial"/>
                <a:sym typeface="Arial"/>
              </a:rPr>
              <a:t>checkoutMonth, checkoutDay, checkoutHour</a:t>
            </a:r>
            <a:endParaRPr sz="1100">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grpSp>
        <p:nvGrpSpPr>
          <p:cNvPr id="894" name="Google Shape;894;p76"/>
          <p:cNvGrpSpPr/>
          <p:nvPr/>
        </p:nvGrpSpPr>
        <p:grpSpPr>
          <a:xfrm>
            <a:off x="238136" y="546847"/>
            <a:ext cx="2887381" cy="450006"/>
            <a:chOff x="205180" y="255349"/>
            <a:chExt cx="3948825" cy="616447"/>
          </a:xfrm>
        </p:grpSpPr>
        <p:grpSp>
          <p:nvGrpSpPr>
            <p:cNvPr id="895" name="Google Shape;895;p76"/>
            <p:cNvGrpSpPr/>
            <p:nvPr/>
          </p:nvGrpSpPr>
          <p:grpSpPr>
            <a:xfrm>
              <a:off x="205180" y="255349"/>
              <a:ext cx="900000" cy="616447"/>
              <a:chOff x="-1694195" y="1469582"/>
              <a:chExt cx="1440000" cy="981916"/>
            </a:xfrm>
          </p:grpSpPr>
          <p:sp>
            <p:nvSpPr>
              <p:cNvPr id="896" name="Google Shape;896;p76"/>
              <p:cNvSpPr/>
              <p:nvPr/>
            </p:nvSpPr>
            <p:spPr>
              <a:xfrm rot="5400000">
                <a:off x="-1417745" y="1287948"/>
                <a:ext cx="887100" cy="1440000"/>
              </a:xfrm>
              <a:prstGeom prst="roundRect">
                <a:avLst>
                  <a:gd fmla="val 5925"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pic>
            <p:nvPicPr>
              <p:cNvPr id="897" name="Google Shape;897;p76"/>
              <p:cNvPicPr preferRelativeResize="0"/>
              <p:nvPr/>
            </p:nvPicPr>
            <p:blipFill rotWithShape="1">
              <a:blip r:embed="rId3">
                <a:alphaModFix/>
              </a:blip>
              <a:srcRect b="0" l="1699" r="1709" t="0"/>
              <a:stretch/>
            </p:blipFill>
            <p:spPr>
              <a:xfrm>
                <a:off x="-1605961" y="1469582"/>
                <a:ext cx="581984" cy="96786"/>
              </a:xfrm>
              <a:prstGeom prst="rect">
                <a:avLst/>
              </a:prstGeom>
              <a:noFill/>
              <a:ln>
                <a:noFill/>
              </a:ln>
            </p:spPr>
          </p:pic>
        </p:grpSp>
        <p:grpSp>
          <p:nvGrpSpPr>
            <p:cNvPr id="898" name="Google Shape;898;p76"/>
            <p:cNvGrpSpPr/>
            <p:nvPr/>
          </p:nvGrpSpPr>
          <p:grpSpPr>
            <a:xfrm>
              <a:off x="2237730" y="255361"/>
              <a:ext cx="900000" cy="616326"/>
              <a:chOff x="2237730" y="255361"/>
              <a:chExt cx="900000" cy="616326"/>
            </a:xfrm>
          </p:grpSpPr>
          <p:pic>
            <p:nvPicPr>
              <p:cNvPr id="899" name="Google Shape;899;p76"/>
              <p:cNvPicPr preferRelativeResize="0"/>
              <p:nvPr/>
            </p:nvPicPr>
            <p:blipFill rotWithShape="1">
              <a:blip r:embed="rId4">
                <a:alphaModFix/>
              </a:blip>
              <a:srcRect b="0" l="2079" r="2089" t="0"/>
              <a:stretch/>
            </p:blipFill>
            <p:spPr>
              <a:xfrm>
                <a:off x="2292876" y="255361"/>
                <a:ext cx="363742" cy="60762"/>
              </a:xfrm>
              <a:prstGeom prst="rect">
                <a:avLst/>
              </a:prstGeom>
              <a:noFill/>
              <a:ln>
                <a:noFill/>
              </a:ln>
            </p:spPr>
          </p:pic>
          <p:sp>
            <p:nvSpPr>
              <p:cNvPr id="900" name="Google Shape;900;p76"/>
              <p:cNvSpPr/>
              <p:nvPr/>
            </p:nvSpPr>
            <p:spPr>
              <a:xfrm rot="5400000">
                <a:off x="2409330" y="143287"/>
                <a:ext cx="556800" cy="900000"/>
              </a:xfrm>
              <a:prstGeom prst="roundRect">
                <a:avLst>
                  <a:gd fmla="val 5925"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grpSp>
        <p:grpSp>
          <p:nvGrpSpPr>
            <p:cNvPr id="901" name="Google Shape;901;p76"/>
            <p:cNvGrpSpPr/>
            <p:nvPr/>
          </p:nvGrpSpPr>
          <p:grpSpPr>
            <a:xfrm>
              <a:off x="1221455" y="255349"/>
              <a:ext cx="900000" cy="616325"/>
              <a:chOff x="1221455" y="255349"/>
              <a:chExt cx="900000" cy="616325"/>
            </a:xfrm>
          </p:grpSpPr>
          <p:pic>
            <p:nvPicPr>
              <p:cNvPr id="902" name="Google Shape;902;p76"/>
              <p:cNvPicPr preferRelativeResize="0"/>
              <p:nvPr/>
            </p:nvPicPr>
            <p:blipFill rotWithShape="1">
              <a:blip r:embed="rId5">
                <a:alphaModFix/>
              </a:blip>
              <a:srcRect b="0" l="1923" r="1913" t="0"/>
              <a:stretch/>
            </p:blipFill>
            <p:spPr>
              <a:xfrm>
                <a:off x="1276601" y="255349"/>
                <a:ext cx="363742" cy="60762"/>
              </a:xfrm>
              <a:prstGeom prst="rect">
                <a:avLst/>
              </a:prstGeom>
              <a:noFill/>
              <a:ln>
                <a:noFill/>
              </a:ln>
            </p:spPr>
          </p:pic>
          <p:sp>
            <p:nvSpPr>
              <p:cNvPr id="903" name="Google Shape;903;p76"/>
              <p:cNvSpPr/>
              <p:nvPr/>
            </p:nvSpPr>
            <p:spPr>
              <a:xfrm rot="5400000">
                <a:off x="1393055" y="143274"/>
                <a:ext cx="556800" cy="900000"/>
              </a:xfrm>
              <a:prstGeom prst="roundRect">
                <a:avLst>
                  <a:gd fmla="val 5925"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grpSp>
        <p:grpSp>
          <p:nvGrpSpPr>
            <p:cNvPr id="904" name="Google Shape;904;p76"/>
            <p:cNvGrpSpPr/>
            <p:nvPr/>
          </p:nvGrpSpPr>
          <p:grpSpPr>
            <a:xfrm>
              <a:off x="3254005" y="255361"/>
              <a:ext cx="900000" cy="616326"/>
              <a:chOff x="3254005" y="255361"/>
              <a:chExt cx="900000" cy="616326"/>
            </a:xfrm>
          </p:grpSpPr>
          <p:sp>
            <p:nvSpPr>
              <p:cNvPr id="905" name="Google Shape;905;p76"/>
              <p:cNvSpPr/>
              <p:nvPr/>
            </p:nvSpPr>
            <p:spPr>
              <a:xfrm rot="5400000">
                <a:off x="3425605" y="143287"/>
                <a:ext cx="556800" cy="900000"/>
              </a:xfrm>
              <a:prstGeom prst="roundRect">
                <a:avLst>
                  <a:gd fmla="val 5925"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pic>
            <p:nvPicPr>
              <p:cNvPr id="906" name="Google Shape;906;p76"/>
              <p:cNvPicPr preferRelativeResize="0"/>
              <p:nvPr/>
            </p:nvPicPr>
            <p:blipFill rotWithShape="1">
              <a:blip r:embed="rId6">
                <a:alphaModFix/>
              </a:blip>
              <a:srcRect b="0" l="1923" r="1913" t="0"/>
              <a:stretch/>
            </p:blipFill>
            <p:spPr>
              <a:xfrm>
                <a:off x="3309151" y="255361"/>
                <a:ext cx="363742" cy="60762"/>
              </a:xfrm>
              <a:prstGeom prst="rect">
                <a:avLst/>
              </a:prstGeom>
              <a:noFill/>
              <a:ln>
                <a:noFill/>
              </a:ln>
            </p:spPr>
          </p:pic>
        </p:grpSp>
      </p:grpSp>
      <p:sp>
        <p:nvSpPr>
          <p:cNvPr id="907" name="Google Shape;907;p76"/>
          <p:cNvSpPr txBox="1"/>
          <p:nvPr>
            <p:ph type="title"/>
          </p:nvPr>
        </p:nvSpPr>
        <p:spPr>
          <a:xfrm>
            <a:off x="81150" y="666450"/>
            <a:ext cx="4738500" cy="3992700"/>
          </a:xfrm>
          <a:prstGeom prst="rect">
            <a:avLst/>
          </a:prstGeom>
        </p:spPr>
        <p:txBody>
          <a:bodyPr anchorCtr="0" anchor="ctr" bIns="0" lIns="108000" spcFirstLastPara="1" rIns="108000" wrap="square" tIns="0">
            <a:spAutoFit/>
          </a:bodyPr>
          <a:lstStyle/>
          <a:p>
            <a:pPr indent="0" lvl="0" marL="0" rtl="0" algn="l">
              <a:lnSpc>
                <a:spcPct val="115000"/>
              </a:lnSpc>
              <a:spcBef>
                <a:spcPts val="0"/>
              </a:spcBef>
              <a:spcAft>
                <a:spcPts val="0"/>
              </a:spcAft>
              <a:buSzPts val="1100"/>
              <a:buNone/>
            </a:pPr>
            <a:r>
              <a:rPr lang="en" sz="1800">
                <a:latin typeface="Arial"/>
                <a:ea typeface="Arial"/>
                <a:cs typeface="Arial"/>
                <a:sym typeface="Arial"/>
              </a:rPr>
              <a:t>                                                        </a:t>
            </a:r>
            <a:r>
              <a:rPr lang="en" sz="1800">
                <a:latin typeface="Arial"/>
                <a:ea typeface="Arial"/>
                <a:cs typeface="Arial"/>
                <a:sym typeface="Arial"/>
              </a:rPr>
              <a:t>                                               </a:t>
            </a:r>
            <a:endParaRPr b="1"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GUEST_PHONE </a:t>
            </a:r>
            <a:r>
              <a:rPr lang="en" sz="1100">
                <a:latin typeface="Arial"/>
                <a:ea typeface="Arial"/>
                <a:cs typeface="Arial"/>
                <a:sym typeface="Arial"/>
              </a:rPr>
              <a:t>(guestID, phoneNumber)</a:t>
            </a:r>
            <a:endParaRPr i="1" sz="1100">
              <a:latin typeface="Arial"/>
              <a:ea typeface="Arial"/>
              <a:cs typeface="Arial"/>
              <a:sym typeface="Arial"/>
            </a:endParaRPr>
          </a:p>
          <a:p>
            <a:pPr indent="-298450" lvl="1" marL="914400" rtl="0" algn="l">
              <a:lnSpc>
                <a:spcPct val="115000"/>
              </a:lnSpc>
              <a:spcBef>
                <a:spcPts val="0"/>
              </a:spcBef>
              <a:spcAft>
                <a:spcPts val="0"/>
              </a:spcAft>
              <a:buSzPts val="1100"/>
              <a:buFont typeface="Arial"/>
              <a:buChar char="○"/>
            </a:pPr>
            <a:r>
              <a:rPr lang="en" sz="1100">
                <a:latin typeface="Arial"/>
                <a:ea typeface="Arial"/>
                <a:cs typeface="Arial"/>
                <a:sym typeface="Arial"/>
              </a:rPr>
              <a:t>Foreign Key (guestID) references GUEST</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HOST_PHONE </a:t>
            </a:r>
            <a:r>
              <a:rPr lang="en" sz="1100">
                <a:latin typeface="Arial"/>
                <a:ea typeface="Arial"/>
                <a:cs typeface="Arial"/>
                <a:sym typeface="Arial"/>
              </a:rPr>
              <a:t>(hostID, phoneNumber)</a:t>
            </a:r>
            <a:endParaRPr i="1" sz="1100">
              <a:latin typeface="Arial"/>
              <a:ea typeface="Arial"/>
              <a:cs typeface="Arial"/>
              <a:sym typeface="Arial"/>
            </a:endParaRPr>
          </a:p>
          <a:p>
            <a:pPr indent="-298450" lvl="1" marL="914400" rtl="0" algn="l">
              <a:lnSpc>
                <a:spcPct val="115000"/>
              </a:lnSpc>
              <a:spcBef>
                <a:spcPts val="0"/>
              </a:spcBef>
              <a:spcAft>
                <a:spcPts val="0"/>
              </a:spcAft>
              <a:buSzPts val="1100"/>
              <a:buFont typeface="Arial"/>
              <a:buChar char="○"/>
            </a:pPr>
            <a:r>
              <a:rPr lang="en" sz="1100">
                <a:latin typeface="Arial"/>
                <a:ea typeface="Arial"/>
                <a:cs typeface="Arial"/>
                <a:sym typeface="Arial"/>
              </a:rPr>
              <a:t>Foreign Key (hostID) references HOST</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GUEST_CONCERN_REPORT (</a:t>
            </a:r>
            <a:r>
              <a:rPr lang="en" sz="1100">
                <a:latin typeface="Arial"/>
                <a:ea typeface="Arial"/>
                <a:cs typeface="Arial"/>
                <a:sym typeface="Arial"/>
              </a:rPr>
              <a:t>guestID, reportID</a:t>
            </a:r>
            <a:r>
              <a:rPr lang="en" sz="1100">
                <a:latin typeface="Arial"/>
                <a:ea typeface="Arial"/>
                <a:cs typeface="Arial"/>
                <a:sym typeface="Arial"/>
              </a:rPr>
              <a:t>, reportReason, country, state, city, streetName, zipCode, year, month, day, hour, minute)</a:t>
            </a:r>
            <a:endParaRPr sz="1100">
              <a:latin typeface="Arial"/>
              <a:ea typeface="Arial"/>
              <a:cs typeface="Arial"/>
              <a:sym typeface="Arial"/>
            </a:endParaRPr>
          </a:p>
          <a:p>
            <a:pPr indent="-298450" lvl="1" marL="914400" rtl="0" algn="l">
              <a:lnSpc>
                <a:spcPct val="115000"/>
              </a:lnSpc>
              <a:spcBef>
                <a:spcPts val="0"/>
              </a:spcBef>
              <a:spcAft>
                <a:spcPts val="0"/>
              </a:spcAft>
              <a:buSzPts val="1100"/>
              <a:buFont typeface="Arial"/>
              <a:buChar char="○"/>
            </a:pPr>
            <a:r>
              <a:rPr lang="en" sz="1100">
                <a:latin typeface="Arial"/>
                <a:ea typeface="Arial"/>
                <a:cs typeface="Arial"/>
                <a:sym typeface="Arial"/>
              </a:rPr>
              <a:t>Foreign Key (guestID) references GUEST</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HOST_CONCERN_REPORT </a:t>
            </a:r>
            <a:r>
              <a:rPr lang="en" sz="1100">
                <a:latin typeface="Arial"/>
                <a:ea typeface="Arial"/>
                <a:cs typeface="Arial"/>
                <a:sym typeface="Arial"/>
              </a:rPr>
              <a:t>(hostID, reportID, reportReason, country, state, city, streetName, zipCode, year, month, day, hour, minute)</a:t>
            </a:r>
            <a:endParaRPr sz="1100">
              <a:latin typeface="Arial"/>
              <a:ea typeface="Arial"/>
              <a:cs typeface="Arial"/>
              <a:sym typeface="Arial"/>
            </a:endParaRPr>
          </a:p>
          <a:p>
            <a:pPr indent="-298450" lvl="1" marL="914400" rtl="0" algn="l">
              <a:lnSpc>
                <a:spcPct val="115000"/>
              </a:lnSpc>
              <a:spcBef>
                <a:spcPts val="0"/>
              </a:spcBef>
              <a:spcAft>
                <a:spcPts val="0"/>
              </a:spcAft>
              <a:buSzPts val="1100"/>
              <a:buFont typeface="Arial"/>
              <a:buChar char="○"/>
            </a:pPr>
            <a:r>
              <a:rPr lang="en" sz="1100">
                <a:latin typeface="Arial"/>
                <a:ea typeface="Arial"/>
                <a:cs typeface="Arial"/>
                <a:sym typeface="Arial"/>
              </a:rPr>
              <a:t>Foreign Key (hostID) references HOST</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BOOKING_AIRCOVER </a:t>
            </a:r>
            <a:r>
              <a:rPr lang="en" sz="1100">
                <a:latin typeface="Arial"/>
                <a:ea typeface="Arial"/>
                <a:cs typeface="Arial"/>
                <a:sym typeface="Arial"/>
              </a:rPr>
              <a:t>(bookingID, policyNumber, policyStartYear, policyStartMonth, policyStartDay, policyEndYear, policyEndMonth, policyEndDay)</a:t>
            </a:r>
            <a:endParaRPr sz="1100">
              <a:latin typeface="Arial"/>
              <a:ea typeface="Arial"/>
              <a:cs typeface="Arial"/>
              <a:sym typeface="Arial"/>
            </a:endParaRPr>
          </a:p>
          <a:p>
            <a:pPr indent="-298450" lvl="1" marL="914400" rtl="0" algn="l">
              <a:lnSpc>
                <a:spcPct val="115000"/>
              </a:lnSpc>
              <a:spcBef>
                <a:spcPts val="0"/>
              </a:spcBef>
              <a:spcAft>
                <a:spcPts val="0"/>
              </a:spcAft>
              <a:buSzPts val="1100"/>
              <a:buFont typeface="Arial"/>
              <a:buChar char="○"/>
            </a:pPr>
            <a:r>
              <a:rPr lang="en" sz="1100">
                <a:latin typeface="Arial"/>
                <a:ea typeface="Arial"/>
                <a:cs typeface="Arial"/>
                <a:sym typeface="Arial"/>
              </a:rPr>
              <a:t>Foreign Key (bookingID) references BOOKINGDETAILS</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i="1" lang="en" sz="1100">
                <a:latin typeface="Arial"/>
                <a:ea typeface="Arial"/>
                <a:cs typeface="Arial"/>
                <a:sym typeface="Arial"/>
              </a:rPr>
              <a:t>REVIEW</a:t>
            </a:r>
            <a:r>
              <a:rPr i="1" lang="en" sz="1100">
                <a:latin typeface="Arial"/>
                <a:ea typeface="Arial"/>
                <a:cs typeface="Arial"/>
                <a:sym typeface="Arial"/>
              </a:rPr>
              <a:t> (bookingID, forGuestComment, forGuestRating, forListingComment, forListingRating)</a:t>
            </a:r>
            <a:endParaRPr i="1" sz="1100">
              <a:latin typeface="Arial"/>
              <a:ea typeface="Arial"/>
              <a:cs typeface="Arial"/>
              <a:sym typeface="Arial"/>
            </a:endParaRPr>
          </a:p>
          <a:p>
            <a:pPr indent="-298450" lvl="1" marL="914400" rtl="0" algn="l">
              <a:spcBef>
                <a:spcPts val="0"/>
              </a:spcBef>
              <a:spcAft>
                <a:spcPts val="0"/>
              </a:spcAft>
              <a:buSzPts val="1100"/>
              <a:buFont typeface="Arial"/>
              <a:buChar char="○"/>
            </a:pPr>
            <a:r>
              <a:rPr i="1" lang="en" sz="1100">
                <a:latin typeface="Arial"/>
                <a:ea typeface="Arial"/>
                <a:cs typeface="Arial"/>
                <a:sym typeface="Arial"/>
              </a:rPr>
              <a:t>Foreign Key (bookingID) references BOOKINGDETAILS</a:t>
            </a:r>
            <a:endParaRPr sz="1100">
              <a:latin typeface="Arial"/>
              <a:ea typeface="Arial"/>
              <a:cs typeface="Arial"/>
              <a:sym typeface="Arial"/>
            </a:endParaRPr>
          </a:p>
        </p:txBody>
      </p:sp>
      <p:sp>
        <p:nvSpPr>
          <p:cNvPr id="908" name="Google Shape;908;p76"/>
          <p:cNvSpPr txBox="1"/>
          <p:nvPr/>
        </p:nvSpPr>
        <p:spPr>
          <a:xfrm>
            <a:off x="4520725" y="710775"/>
            <a:ext cx="4572000" cy="40536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chemeClr val="dk1"/>
              </a:buClr>
              <a:buSzPts val="1100"/>
              <a:buChar char="●"/>
            </a:pPr>
            <a:r>
              <a:rPr b="1" lang="en" sz="1100">
                <a:solidFill>
                  <a:schemeClr val="dk1"/>
                </a:solidFill>
              </a:rPr>
              <a:t>LISTING_AIRCOVER </a:t>
            </a:r>
            <a:r>
              <a:rPr lang="en" sz="1100">
                <a:solidFill>
                  <a:schemeClr val="dk1"/>
                </a:solidFill>
              </a:rPr>
              <a:t>(listingID, policyNumber, policyStartYear, policyStartMonth, policyStartDay, policyEndYear, policyEndMonth, policyEndDay)</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i="1" lang="en" sz="1100">
                <a:solidFill>
                  <a:schemeClr val="dk1"/>
                </a:solidFill>
              </a:rPr>
              <a:t>Foreign Key (listingID) references LISTING</a:t>
            </a:r>
            <a:endParaRPr i="1"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PAYMENT</a:t>
            </a:r>
            <a:r>
              <a:rPr i="1" lang="en" sz="1100">
                <a:solidFill>
                  <a:schemeClr val="dk1"/>
                </a:solidFill>
              </a:rPr>
              <a:t> </a:t>
            </a:r>
            <a:r>
              <a:rPr lang="en" sz="1100">
                <a:solidFill>
                  <a:schemeClr val="dk1"/>
                </a:solidFill>
              </a:rPr>
              <a:t>(bookingID, paymentID, totalPayment, paymentMethod, year, month, day, hour, minute)</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Foreign Key (bookingID) references BOOKINGDETAILS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HOST_HAS_LISTING</a:t>
            </a:r>
            <a:r>
              <a:rPr lang="en" sz="1100">
                <a:solidFill>
                  <a:schemeClr val="dk1"/>
                </a:solidFill>
              </a:rPr>
              <a:t> (hostID, listingID)</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Foreign Key (hostID) references HOST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Foreign Key (listingID) references LISTING</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LISTING_HAS_AMENITY </a:t>
            </a:r>
            <a:r>
              <a:rPr lang="en" sz="1100">
                <a:solidFill>
                  <a:schemeClr val="dk1"/>
                </a:solidFill>
              </a:rPr>
              <a:t>(listingID, amenityID)</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Foreign Key (listingID) references LISTING</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Foreign Key (amenityID) references AMENITY</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LISTING_IS_NEAR_TO_ATTRACTION</a:t>
            </a:r>
            <a:r>
              <a:rPr lang="en" sz="1100">
                <a:solidFill>
                  <a:schemeClr val="dk1"/>
                </a:solidFill>
              </a:rPr>
              <a:t> (listingID, attractionID)</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Foreign Key (listingID) references LISTING</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Foreign Key (attractionID) references ATTRACTION</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BOOKING </a:t>
            </a:r>
            <a:r>
              <a:rPr lang="en" sz="1100">
                <a:solidFill>
                  <a:schemeClr val="dk1"/>
                </a:solidFill>
              </a:rPr>
              <a:t>(guestID, listingID, bookingID)</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Foreign Key (guestID) references GUEST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Foreign Key (listingID) references LISTING</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Foreign Key (bookingID) references BOOKINGDETAILS</a:t>
            </a:r>
            <a:endParaRPr sz="1100">
              <a:solidFill>
                <a:schemeClr val="dk1"/>
              </a:solidFill>
            </a:endParaRPr>
          </a:p>
        </p:txBody>
      </p:sp>
      <p:sp>
        <p:nvSpPr>
          <p:cNvPr id="909" name="Google Shape;909;p76"/>
          <p:cNvSpPr txBox="1"/>
          <p:nvPr/>
        </p:nvSpPr>
        <p:spPr>
          <a:xfrm>
            <a:off x="0" y="0"/>
            <a:ext cx="50844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800">
                <a:solidFill>
                  <a:schemeClr val="dk1"/>
                </a:solidFill>
              </a:rPr>
              <a:t>Weak Entities: </a:t>
            </a:r>
            <a:endParaRPr sz="30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77"/>
          <p:cNvSpPr txBox="1"/>
          <p:nvPr>
            <p:ph idx="1" type="subTitle"/>
          </p:nvPr>
        </p:nvSpPr>
        <p:spPr>
          <a:xfrm>
            <a:off x="1224650" y="210100"/>
            <a:ext cx="1676700" cy="356400"/>
          </a:xfrm>
          <a:prstGeom prst="rect">
            <a:avLst/>
          </a:prstGeom>
        </p:spPr>
        <p:txBody>
          <a:bodyPr anchorCtr="0" anchor="t" bIns="91425" lIns="91425" spcFirstLastPara="1" rIns="91425" wrap="square" tIns="91425">
            <a:normAutofit lnSpcReduction="10000"/>
          </a:bodyPr>
          <a:lstStyle/>
          <a:p>
            <a:pPr indent="0" lvl="0" marL="0" rtl="0" algn="ctr">
              <a:lnSpc>
                <a:spcPct val="100000"/>
              </a:lnSpc>
              <a:spcBef>
                <a:spcPts val="0"/>
              </a:spcBef>
              <a:spcAft>
                <a:spcPts val="0"/>
              </a:spcAft>
              <a:buSzPts val="1200"/>
              <a:buNone/>
            </a:pPr>
            <a:r>
              <a:rPr lang="en"/>
              <a:t>Section 5</a:t>
            </a:r>
            <a:endParaRPr/>
          </a:p>
        </p:txBody>
      </p:sp>
      <p:sp>
        <p:nvSpPr>
          <p:cNvPr id="915" name="Google Shape;915;p77"/>
          <p:cNvSpPr txBox="1"/>
          <p:nvPr>
            <p:ph type="title"/>
          </p:nvPr>
        </p:nvSpPr>
        <p:spPr>
          <a:xfrm>
            <a:off x="593775" y="984700"/>
            <a:ext cx="4908600" cy="73845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SzPts val="2800"/>
              <a:buNone/>
            </a:pPr>
            <a:r>
              <a:rPr lang="en" sz="2500">
                <a:latin typeface="Arial"/>
                <a:ea typeface="Arial"/>
                <a:cs typeface="Arial"/>
                <a:sym typeface="Arial"/>
              </a:rPr>
              <a:t>Create Tables and Insert Data</a:t>
            </a:r>
            <a:endParaRPr sz="25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25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Created 20 relational tables</a:t>
            </a:r>
            <a:r>
              <a:rPr lang="en" sz="1100">
                <a:latin typeface="Arial"/>
                <a:ea typeface="Arial"/>
                <a:cs typeface="Arial"/>
                <a:sym typeface="Arial"/>
              </a:rPr>
              <a:t> in MySQL with primary keys, foreign keys, and constraints to ensure data consistency and reflect real-world relationships.</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Set up bridge tables</a:t>
            </a:r>
            <a:r>
              <a:rPr lang="en" sz="1100">
                <a:latin typeface="Arial"/>
                <a:ea typeface="Arial"/>
                <a:cs typeface="Arial"/>
                <a:sym typeface="Arial"/>
              </a:rPr>
              <a:t> to model relationships between entities(e.g., listings and amenities, listings and attractions, hosts and listings).</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Inserted sample data</a:t>
            </a:r>
            <a:r>
              <a:rPr lang="en" sz="1100">
                <a:latin typeface="Arial"/>
                <a:ea typeface="Arial"/>
                <a:cs typeface="Arial"/>
                <a:sym typeface="Arial"/>
              </a:rPr>
              <a:t>: Insert the personal information, geo-coordinates, ratings, booking details, payments, reviews, and insurance coverage.</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2500">
              <a:latin typeface="Arial"/>
              <a:ea typeface="Arial"/>
              <a:cs typeface="Arial"/>
              <a:sym typeface="Arial"/>
            </a:endParaRPr>
          </a:p>
          <a:p>
            <a:pPr indent="0" lvl="0" marL="0" rtl="0" algn="l">
              <a:lnSpc>
                <a:spcPct val="115000"/>
              </a:lnSpc>
              <a:spcBef>
                <a:spcPts val="0"/>
              </a:spcBef>
              <a:spcAft>
                <a:spcPts val="0"/>
              </a:spcAft>
              <a:buSzPts val="2800"/>
              <a:buNone/>
            </a:pPr>
            <a:r>
              <a:t/>
            </a:r>
            <a:endParaRPr sz="25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2500">
              <a:latin typeface="Arial"/>
              <a:ea typeface="Arial"/>
              <a:cs typeface="Arial"/>
              <a:sym typeface="Arial"/>
            </a:endParaRPr>
          </a:p>
          <a:p>
            <a:pPr indent="0" lvl="0" marL="0" rtl="0" algn="l">
              <a:lnSpc>
                <a:spcPct val="115000"/>
              </a:lnSpc>
              <a:spcBef>
                <a:spcPts val="0"/>
              </a:spcBef>
              <a:spcAft>
                <a:spcPts val="0"/>
              </a:spcAft>
              <a:buSzPts val="2800"/>
              <a:buNone/>
            </a:pPr>
            <a:r>
              <a:t/>
            </a:r>
            <a:endParaRPr sz="2500">
              <a:latin typeface="Arial"/>
              <a:ea typeface="Arial"/>
              <a:cs typeface="Arial"/>
              <a:sym typeface="Arial"/>
            </a:endParaRPr>
          </a:p>
          <a:p>
            <a:pPr indent="0" lvl="0" marL="0" rtl="0" algn="l">
              <a:lnSpc>
                <a:spcPct val="115000"/>
              </a:lnSpc>
              <a:spcBef>
                <a:spcPts val="0"/>
              </a:spcBef>
              <a:spcAft>
                <a:spcPts val="0"/>
              </a:spcAft>
              <a:buSzPts val="1100"/>
              <a:buNone/>
            </a:pPr>
            <a:r>
              <a:t/>
            </a:r>
            <a:endParaRPr sz="2500">
              <a:latin typeface="Arial"/>
              <a:ea typeface="Arial"/>
              <a:cs typeface="Arial"/>
              <a:sym typeface="Arial"/>
            </a:endParaRPr>
          </a:p>
          <a:p>
            <a:pPr indent="0" lvl="0" marL="0" rtl="0" algn="l">
              <a:lnSpc>
                <a:spcPct val="115000"/>
              </a:lnSpc>
              <a:spcBef>
                <a:spcPts val="0"/>
              </a:spcBef>
              <a:spcAft>
                <a:spcPts val="0"/>
              </a:spcAft>
              <a:buSzPts val="2800"/>
              <a:buNone/>
            </a:pPr>
            <a:r>
              <a:t/>
            </a:r>
            <a:endParaRPr sz="2500">
              <a:latin typeface="Arial"/>
              <a:ea typeface="Arial"/>
              <a:cs typeface="Arial"/>
              <a:sym typeface="Arial"/>
            </a:endParaRPr>
          </a:p>
          <a:p>
            <a:pPr indent="0" lvl="0" marL="0" rtl="0" algn="l">
              <a:lnSpc>
                <a:spcPct val="115000"/>
              </a:lnSpc>
              <a:spcBef>
                <a:spcPts val="0"/>
              </a:spcBef>
              <a:spcAft>
                <a:spcPts val="0"/>
              </a:spcAft>
              <a:buSzPts val="1100"/>
              <a:buNone/>
            </a:pPr>
            <a:r>
              <a:t/>
            </a:r>
            <a:endParaRPr sz="2500">
              <a:latin typeface="Arial"/>
              <a:ea typeface="Arial"/>
              <a:cs typeface="Arial"/>
              <a:sym typeface="Arial"/>
            </a:endParaRPr>
          </a:p>
          <a:p>
            <a:pPr indent="0" lvl="0" marL="0" rtl="0" algn="l">
              <a:lnSpc>
                <a:spcPct val="115000"/>
              </a:lnSpc>
              <a:spcBef>
                <a:spcPts val="0"/>
              </a:spcBef>
              <a:spcAft>
                <a:spcPts val="0"/>
              </a:spcAft>
              <a:buSzPts val="2800"/>
              <a:buNone/>
            </a:pPr>
            <a:r>
              <a:t/>
            </a:r>
            <a:endParaRPr sz="2500">
              <a:latin typeface="Arial"/>
              <a:ea typeface="Arial"/>
              <a:cs typeface="Arial"/>
              <a:sym typeface="Arial"/>
            </a:endParaRPr>
          </a:p>
          <a:p>
            <a:pPr indent="0" lvl="0" marL="0" rtl="0" algn="l">
              <a:lnSpc>
                <a:spcPct val="115000"/>
              </a:lnSpc>
              <a:spcBef>
                <a:spcPts val="0"/>
              </a:spcBef>
              <a:spcAft>
                <a:spcPts val="0"/>
              </a:spcAft>
              <a:buSzPts val="1100"/>
              <a:buNone/>
            </a:pPr>
            <a:r>
              <a:t/>
            </a:r>
            <a:endParaRPr sz="2500">
              <a:latin typeface="Arial"/>
              <a:ea typeface="Arial"/>
              <a:cs typeface="Arial"/>
              <a:sym typeface="Arial"/>
            </a:endParaRPr>
          </a:p>
          <a:p>
            <a:pPr indent="0" lvl="0" marL="0" rtl="0" algn="l">
              <a:lnSpc>
                <a:spcPct val="115000"/>
              </a:lnSpc>
              <a:spcBef>
                <a:spcPts val="0"/>
              </a:spcBef>
              <a:spcAft>
                <a:spcPts val="0"/>
              </a:spcAft>
              <a:buSzPts val="2800"/>
              <a:buNone/>
            </a:pPr>
            <a:r>
              <a:t/>
            </a:r>
            <a:endParaRPr sz="2500">
              <a:latin typeface="Arial"/>
              <a:ea typeface="Arial"/>
              <a:cs typeface="Arial"/>
              <a:sym typeface="Arial"/>
            </a:endParaRPr>
          </a:p>
        </p:txBody>
      </p:sp>
      <p:cxnSp>
        <p:nvCxnSpPr>
          <p:cNvPr id="916" name="Google Shape;916;p77"/>
          <p:cNvCxnSpPr/>
          <p:nvPr/>
        </p:nvCxnSpPr>
        <p:spPr>
          <a:xfrm rot="10800000">
            <a:off x="597900" y="1508775"/>
            <a:ext cx="7948200" cy="0"/>
          </a:xfrm>
          <a:prstGeom prst="straightConnector1">
            <a:avLst/>
          </a:prstGeom>
          <a:noFill/>
          <a:ln cap="flat" cmpd="sng" w="9525">
            <a:solidFill>
              <a:schemeClr val="dk1"/>
            </a:solidFill>
            <a:prstDash val="solid"/>
            <a:round/>
            <a:headEnd len="sm" w="sm" type="none"/>
            <a:tailEnd len="sm" w="sm" type="none"/>
          </a:ln>
        </p:spPr>
      </p:cxnSp>
      <p:pic>
        <p:nvPicPr>
          <p:cNvPr id="917" name="Google Shape;917;p77"/>
          <p:cNvPicPr preferRelativeResize="0"/>
          <p:nvPr/>
        </p:nvPicPr>
        <p:blipFill>
          <a:blip r:embed="rId3">
            <a:alphaModFix/>
          </a:blip>
          <a:stretch>
            <a:fillRect/>
          </a:stretch>
        </p:blipFill>
        <p:spPr>
          <a:xfrm>
            <a:off x="5502375" y="1657950"/>
            <a:ext cx="3140826" cy="27035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60"/>
          <p:cNvSpPr txBox="1"/>
          <p:nvPr>
            <p:ph type="title"/>
          </p:nvPr>
        </p:nvSpPr>
        <p:spPr>
          <a:xfrm>
            <a:off x="594025" y="184702"/>
            <a:ext cx="3696300" cy="153900"/>
          </a:xfrm>
          <a:prstGeom prst="rect">
            <a:avLst/>
          </a:prstGeom>
        </p:spPr>
        <p:txBody>
          <a:bodyPr anchorCtr="0" anchor="ctr" bIns="0" lIns="0" spcFirstLastPara="1" rIns="0" wrap="square" tIns="0">
            <a:noAutofit/>
          </a:bodyPr>
          <a:lstStyle/>
          <a:p>
            <a:pPr indent="0" lvl="0" marL="0" rtl="0" algn="l">
              <a:lnSpc>
                <a:spcPct val="100000"/>
              </a:lnSpc>
              <a:spcBef>
                <a:spcPts val="0"/>
              </a:spcBef>
              <a:spcAft>
                <a:spcPts val="0"/>
              </a:spcAft>
              <a:buSzPts val="1000"/>
              <a:buNone/>
            </a:pPr>
            <a:r>
              <a:rPr lang="en" sz="2000"/>
              <a:t>SECTIONS</a:t>
            </a:r>
            <a:endParaRPr sz="2000"/>
          </a:p>
        </p:txBody>
      </p:sp>
      <p:sp>
        <p:nvSpPr>
          <p:cNvPr id="674" name="Google Shape;674;p60"/>
          <p:cNvSpPr txBox="1"/>
          <p:nvPr>
            <p:ph idx="1" type="subTitle"/>
          </p:nvPr>
        </p:nvSpPr>
        <p:spPr>
          <a:xfrm>
            <a:off x="2171300" y="1060575"/>
            <a:ext cx="3958800" cy="452700"/>
          </a:xfrm>
          <a:prstGeom prst="rect">
            <a:avLst/>
          </a:prstGeom>
        </p:spPr>
        <p:txBody>
          <a:bodyPr anchorCtr="0" anchor="ctr" bIns="0" lIns="0" spcFirstLastPara="1" rIns="0" wrap="square" tIns="0">
            <a:noAutofit/>
          </a:bodyPr>
          <a:lstStyle/>
          <a:p>
            <a:pPr indent="0" lvl="0" marL="0" rtl="0" algn="l">
              <a:lnSpc>
                <a:spcPct val="115000"/>
              </a:lnSpc>
              <a:spcBef>
                <a:spcPts val="0"/>
              </a:spcBef>
              <a:spcAft>
                <a:spcPts val="0"/>
              </a:spcAft>
              <a:buSzPts val="2800"/>
              <a:buNone/>
            </a:pPr>
            <a:r>
              <a:rPr lang="en" sz="2500">
                <a:latin typeface="Arial"/>
                <a:ea typeface="Arial"/>
                <a:cs typeface="Arial"/>
                <a:sym typeface="Arial"/>
              </a:rPr>
              <a:t>Airbnb Introduction</a:t>
            </a:r>
            <a:endParaRPr sz="2500">
              <a:latin typeface="Arial"/>
              <a:ea typeface="Arial"/>
              <a:cs typeface="Arial"/>
              <a:sym typeface="Arial"/>
            </a:endParaRPr>
          </a:p>
        </p:txBody>
      </p:sp>
      <p:sp>
        <p:nvSpPr>
          <p:cNvPr id="675" name="Google Shape;675;p60"/>
          <p:cNvSpPr txBox="1"/>
          <p:nvPr>
            <p:ph idx="2" type="subTitle"/>
          </p:nvPr>
        </p:nvSpPr>
        <p:spPr>
          <a:xfrm>
            <a:off x="2171300" y="1575550"/>
            <a:ext cx="3958800" cy="4527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2800"/>
              <a:buFont typeface="Arial"/>
              <a:buNone/>
            </a:pPr>
            <a:r>
              <a:rPr lang="en" sz="2500">
                <a:latin typeface="Arial"/>
                <a:ea typeface="Arial"/>
                <a:cs typeface="Arial"/>
                <a:sym typeface="Arial"/>
              </a:rPr>
              <a:t>ER Diagram</a:t>
            </a:r>
            <a:endParaRPr sz="2500"/>
          </a:p>
        </p:txBody>
      </p:sp>
      <p:sp>
        <p:nvSpPr>
          <p:cNvPr id="676" name="Google Shape;676;p60"/>
          <p:cNvSpPr txBox="1"/>
          <p:nvPr>
            <p:ph idx="3" type="subTitle"/>
          </p:nvPr>
        </p:nvSpPr>
        <p:spPr>
          <a:xfrm>
            <a:off x="2171300" y="2090525"/>
            <a:ext cx="3958800" cy="4527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2800"/>
              <a:buFont typeface="Arial"/>
              <a:buNone/>
            </a:pPr>
            <a:r>
              <a:rPr lang="en" sz="2500">
                <a:latin typeface="Arial"/>
                <a:ea typeface="Arial"/>
                <a:cs typeface="Arial"/>
                <a:sym typeface="Arial"/>
              </a:rPr>
              <a:t>Model Assumptions</a:t>
            </a:r>
            <a:endParaRPr sz="2500"/>
          </a:p>
        </p:txBody>
      </p:sp>
      <p:sp>
        <p:nvSpPr>
          <p:cNvPr id="677" name="Google Shape;677;p60"/>
          <p:cNvSpPr txBox="1"/>
          <p:nvPr>
            <p:ph idx="4" type="subTitle"/>
          </p:nvPr>
        </p:nvSpPr>
        <p:spPr>
          <a:xfrm>
            <a:off x="2171300" y="2605326"/>
            <a:ext cx="3958800" cy="4527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2800"/>
              <a:buFont typeface="Arial"/>
              <a:buNone/>
            </a:pPr>
            <a:r>
              <a:rPr lang="en" sz="2500">
                <a:latin typeface="Arial"/>
                <a:ea typeface="Arial"/>
                <a:cs typeface="Arial"/>
                <a:sym typeface="Arial"/>
              </a:rPr>
              <a:t>Relational Model</a:t>
            </a:r>
            <a:endParaRPr sz="2500"/>
          </a:p>
        </p:txBody>
      </p:sp>
      <p:sp>
        <p:nvSpPr>
          <p:cNvPr id="678" name="Google Shape;678;p60"/>
          <p:cNvSpPr txBox="1"/>
          <p:nvPr>
            <p:ph idx="5" type="subTitle"/>
          </p:nvPr>
        </p:nvSpPr>
        <p:spPr>
          <a:xfrm>
            <a:off x="2171300" y="3120125"/>
            <a:ext cx="6109500" cy="4527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2800"/>
              <a:buFont typeface="Arial"/>
              <a:buNone/>
            </a:pPr>
            <a:r>
              <a:rPr lang="en" sz="2500">
                <a:latin typeface="Arial"/>
                <a:ea typeface="Arial"/>
                <a:cs typeface="Arial"/>
                <a:sym typeface="Arial"/>
              </a:rPr>
              <a:t>Create Tables and Insert Data</a:t>
            </a:r>
            <a:endParaRPr sz="2500"/>
          </a:p>
        </p:txBody>
      </p:sp>
      <p:sp>
        <p:nvSpPr>
          <p:cNvPr id="679" name="Google Shape;679;p60"/>
          <p:cNvSpPr txBox="1"/>
          <p:nvPr>
            <p:ph idx="6" type="subTitle"/>
          </p:nvPr>
        </p:nvSpPr>
        <p:spPr>
          <a:xfrm>
            <a:off x="2171300" y="3635063"/>
            <a:ext cx="6529200" cy="4527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2800"/>
              <a:buFont typeface="Arial"/>
              <a:buNone/>
            </a:pPr>
            <a:r>
              <a:rPr lang="en" sz="2500">
                <a:latin typeface="Arial"/>
                <a:ea typeface="Arial"/>
                <a:cs typeface="Arial"/>
                <a:sym typeface="Arial"/>
              </a:rPr>
              <a:t>Business Tasks and Retrieve Data using SQL</a:t>
            </a:r>
            <a:endParaRPr sz="2500"/>
          </a:p>
        </p:txBody>
      </p:sp>
      <p:sp>
        <p:nvSpPr>
          <p:cNvPr id="680" name="Google Shape;680;p60"/>
          <p:cNvSpPr txBox="1"/>
          <p:nvPr>
            <p:ph idx="15" type="subTitle"/>
          </p:nvPr>
        </p:nvSpPr>
        <p:spPr>
          <a:xfrm>
            <a:off x="8440475" y="1060575"/>
            <a:ext cx="703500" cy="452700"/>
          </a:xfrm>
          <a:prstGeom prst="rect">
            <a:avLst/>
          </a:prstGeom>
        </p:spPr>
        <p:txBody>
          <a:bodyPr anchorCtr="0" anchor="ctr" bIns="0" lIns="0" spcFirstLastPara="1" rIns="72000" wrap="square" tIns="0">
            <a:noAutofit/>
          </a:bodyPr>
          <a:lstStyle/>
          <a:p>
            <a:pPr indent="0" lvl="0" marL="0" rtl="0" algn="r">
              <a:lnSpc>
                <a:spcPct val="115000"/>
              </a:lnSpc>
              <a:spcBef>
                <a:spcPts val="0"/>
              </a:spcBef>
              <a:spcAft>
                <a:spcPts val="0"/>
              </a:spcAft>
              <a:buSzPts val="2800"/>
              <a:buNone/>
            </a:pPr>
            <a:r>
              <a:rPr lang="en"/>
              <a:t>1</a:t>
            </a:r>
            <a:endParaRPr/>
          </a:p>
        </p:txBody>
      </p:sp>
      <p:sp>
        <p:nvSpPr>
          <p:cNvPr id="681" name="Google Shape;681;p60"/>
          <p:cNvSpPr txBox="1"/>
          <p:nvPr>
            <p:ph idx="16" type="subTitle"/>
          </p:nvPr>
        </p:nvSpPr>
        <p:spPr>
          <a:xfrm>
            <a:off x="8440475" y="1575550"/>
            <a:ext cx="703500" cy="452700"/>
          </a:xfrm>
          <a:prstGeom prst="rect">
            <a:avLst/>
          </a:prstGeom>
        </p:spPr>
        <p:txBody>
          <a:bodyPr anchorCtr="0" anchor="ctr" bIns="0" lIns="0" spcFirstLastPara="1" rIns="72000" wrap="square" tIns="0">
            <a:noAutofit/>
          </a:bodyPr>
          <a:lstStyle/>
          <a:p>
            <a:pPr indent="0" lvl="0" marL="0" rtl="0" algn="r">
              <a:lnSpc>
                <a:spcPct val="115000"/>
              </a:lnSpc>
              <a:spcBef>
                <a:spcPts val="0"/>
              </a:spcBef>
              <a:spcAft>
                <a:spcPts val="0"/>
              </a:spcAft>
              <a:buSzPts val="2800"/>
              <a:buNone/>
            </a:pPr>
            <a:r>
              <a:rPr lang="en"/>
              <a:t>2</a:t>
            </a:r>
            <a:endParaRPr/>
          </a:p>
        </p:txBody>
      </p:sp>
      <p:sp>
        <p:nvSpPr>
          <p:cNvPr id="682" name="Google Shape;682;p60"/>
          <p:cNvSpPr txBox="1"/>
          <p:nvPr>
            <p:ph idx="17" type="subTitle"/>
          </p:nvPr>
        </p:nvSpPr>
        <p:spPr>
          <a:xfrm>
            <a:off x="8440475" y="2090513"/>
            <a:ext cx="703500" cy="452700"/>
          </a:xfrm>
          <a:prstGeom prst="rect">
            <a:avLst/>
          </a:prstGeom>
        </p:spPr>
        <p:txBody>
          <a:bodyPr anchorCtr="0" anchor="ctr" bIns="0" lIns="0" spcFirstLastPara="1" rIns="72000" wrap="square" tIns="0">
            <a:noAutofit/>
          </a:bodyPr>
          <a:lstStyle/>
          <a:p>
            <a:pPr indent="0" lvl="0" marL="0" rtl="0" algn="r">
              <a:lnSpc>
                <a:spcPct val="115000"/>
              </a:lnSpc>
              <a:spcBef>
                <a:spcPts val="0"/>
              </a:spcBef>
              <a:spcAft>
                <a:spcPts val="0"/>
              </a:spcAft>
              <a:buSzPts val="2800"/>
              <a:buNone/>
            </a:pPr>
            <a:r>
              <a:rPr lang="en"/>
              <a:t>3</a:t>
            </a:r>
            <a:endParaRPr/>
          </a:p>
        </p:txBody>
      </p:sp>
      <p:sp>
        <p:nvSpPr>
          <p:cNvPr id="683" name="Google Shape;683;p60"/>
          <p:cNvSpPr txBox="1"/>
          <p:nvPr>
            <p:ph idx="18" type="subTitle"/>
          </p:nvPr>
        </p:nvSpPr>
        <p:spPr>
          <a:xfrm>
            <a:off x="8440475" y="2605313"/>
            <a:ext cx="703500" cy="452700"/>
          </a:xfrm>
          <a:prstGeom prst="rect">
            <a:avLst/>
          </a:prstGeom>
        </p:spPr>
        <p:txBody>
          <a:bodyPr anchorCtr="0" anchor="ctr" bIns="0" lIns="0" spcFirstLastPara="1" rIns="72000" wrap="square" tIns="0">
            <a:noAutofit/>
          </a:bodyPr>
          <a:lstStyle/>
          <a:p>
            <a:pPr indent="0" lvl="0" marL="0" rtl="0" algn="r">
              <a:lnSpc>
                <a:spcPct val="115000"/>
              </a:lnSpc>
              <a:spcBef>
                <a:spcPts val="0"/>
              </a:spcBef>
              <a:spcAft>
                <a:spcPts val="0"/>
              </a:spcAft>
              <a:buSzPts val="2800"/>
              <a:buNone/>
            </a:pPr>
            <a:r>
              <a:rPr lang="en"/>
              <a:t>4</a:t>
            </a:r>
            <a:endParaRPr/>
          </a:p>
        </p:txBody>
      </p:sp>
      <p:sp>
        <p:nvSpPr>
          <p:cNvPr id="684" name="Google Shape;684;p60"/>
          <p:cNvSpPr txBox="1"/>
          <p:nvPr>
            <p:ph idx="19" type="subTitle"/>
          </p:nvPr>
        </p:nvSpPr>
        <p:spPr>
          <a:xfrm>
            <a:off x="8440475" y="3100763"/>
            <a:ext cx="703500" cy="452700"/>
          </a:xfrm>
          <a:prstGeom prst="rect">
            <a:avLst/>
          </a:prstGeom>
        </p:spPr>
        <p:txBody>
          <a:bodyPr anchorCtr="0" anchor="ctr" bIns="0" lIns="0" spcFirstLastPara="1" rIns="72000" wrap="square" tIns="0">
            <a:noAutofit/>
          </a:bodyPr>
          <a:lstStyle/>
          <a:p>
            <a:pPr indent="0" lvl="0" marL="0" rtl="0" algn="r">
              <a:lnSpc>
                <a:spcPct val="115000"/>
              </a:lnSpc>
              <a:spcBef>
                <a:spcPts val="0"/>
              </a:spcBef>
              <a:spcAft>
                <a:spcPts val="0"/>
              </a:spcAft>
              <a:buSzPts val="2800"/>
              <a:buNone/>
            </a:pPr>
            <a:r>
              <a:rPr lang="en"/>
              <a:t>5</a:t>
            </a:r>
            <a:endParaRPr/>
          </a:p>
        </p:txBody>
      </p:sp>
      <p:sp>
        <p:nvSpPr>
          <p:cNvPr id="685" name="Google Shape;685;p60"/>
          <p:cNvSpPr txBox="1"/>
          <p:nvPr>
            <p:ph idx="20" type="subTitle"/>
          </p:nvPr>
        </p:nvSpPr>
        <p:spPr>
          <a:xfrm>
            <a:off x="8440475" y="3635050"/>
            <a:ext cx="703500" cy="452700"/>
          </a:xfrm>
          <a:prstGeom prst="rect">
            <a:avLst/>
          </a:prstGeom>
        </p:spPr>
        <p:txBody>
          <a:bodyPr anchorCtr="0" anchor="ctr" bIns="0" lIns="0" spcFirstLastPara="1" rIns="72000" wrap="square" tIns="0">
            <a:noAutofit/>
          </a:bodyPr>
          <a:lstStyle/>
          <a:p>
            <a:pPr indent="0" lvl="0" marL="0" rtl="0" algn="r">
              <a:lnSpc>
                <a:spcPct val="115000"/>
              </a:lnSpc>
              <a:spcBef>
                <a:spcPts val="0"/>
              </a:spcBef>
              <a:spcAft>
                <a:spcPts val="0"/>
              </a:spcAft>
              <a:buSzPts val="2800"/>
              <a:buNone/>
            </a:pPr>
            <a:r>
              <a:rPr lang="en"/>
              <a:t>6</a:t>
            </a:r>
            <a:endParaRPr/>
          </a:p>
        </p:txBody>
      </p:sp>
      <p:cxnSp>
        <p:nvCxnSpPr>
          <p:cNvPr id="686" name="Google Shape;686;p60"/>
          <p:cNvCxnSpPr/>
          <p:nvPr/>
        </p:nvCxnSpPr>
        <p:spPr>
          <a:xfrm rot="10800000">
            <a:off x="-2075" y="3603941"/>
            <a:ext cx="9144000" cy="0"/>
          </a:xfrm>
          <a:prstGeom prst="straightConnector1">
            <a:avLst/>
          </a:prstGeom>
          <a:noFill/>
          <a:ln cap="flat" cmpd="sng" w="9525">
            <a:solidFill>
              <a:schemeClr val="dk1"/>
            </a:solidFill>
            <a:prstDash val="solid"/>
            <a:round/>
            <a:headEnd len="sm" w="sm" type="none"/>
            <a:tailEnd len="sm" w="sm" type="none"/>
          </a:ln>
        </p:spPr>
      </p:cxnSp>
      <p:cxnSp>
        <p:nvCxnSpPr>
          <p:cNvPr id="687" name="Google Shape;687;p60"/>
          <p:cNvCxnSpPr/>
          <p:nvPr/>
        </p:nvCxnSpPr>
        <p:spPr>
          <a:xfrm rot="10800000">
            <a:off x="-2075" y="3088992"/>
            <a:ext cx="9144000" cy="0"/>
          </a:xfrm>
          <a:prstGeom prst="straightConnector1">
            <a:avLst/>
          </a:prstGeom>
          <a:noFill/>
          <a:ln cap="flat" cmpd="sng" w="9525">
            <a:solidFill>
              <a:schemeClr val="dk1"/>
            </a:solidFill>
            <a:prstDash val="solid"/>
            <a:round/>
            <a:headEnd len="sm" w="sm" type="none"/>
            <a:tailEnd len="sm" w="sm" type="none"/>
          </a:ln>
        </p:spPr>
      </p:cxnSp>
      <p:cxnSp>
        <p:nvCxnSpPr>
          <p:cNvPr id="688" name="Google Shape;688;p60"/>
          <p:cNvCxnSpPr/>
          <p:nvPr/>
        </p:nvCxnSpPr>
        <p:spPr>
          <a:xfrm rot="10800000">
            <a:off x="-2075" y="2574356"/>
            <a:ext cx="9144000" cy="0"/>
          </a:xfrm>
          <a:prstGeom prst="straightConnector1">
            <a:avLst/>
          </a:prstGeom>
          <a:noFill/>
          <a:ln cap="flat" cmpd="sng" w="9525">
            <a:solidFill>
              <a:schemeClr val="dk1"/>
            </a:solidFill>
            <a:prstDash val="solid"/>
            <a:round/>
            <a:headEnd len="sm" w="sm" type="none"/>
            <a:tailEnd len="sm" w="sm" type="none"/>
          </a:ln>
        </p:spPr>
      </p:cxnSp>
      <p:cxnSp>
        <p:nvCxnSpPr>
          <p:cNvPr id="689" name="Google Shape;689;p60"/>
          <p:cNvCxnSpPr/>
          <p:nvPr/>
        </p:nvCxnSpPr>
        <p:spPr>
          <a:xfrm rot="10800000">
            <a:off x="-2075" y="2059408"/>
            <a:ext cx="9144000" cy="0"/>
          </a:xfrm>
          <a:prstGeom prst="straightConnector1">
            <a:avLst/>
          </a:prstGeom>
          <a:noFill/>
          <a:ln cap="flat" cmpd="sng" w="9525">
            <a:solidFill>
              <a:schemeClr val="dk1"/>
            </a:solidFill>
            <a:prstDash val="solid"/>
            <a:round/>
            <a:headEnd len="sm" w="sm" type="none"/>
            <a:tailEnd len="sm" w="sm" type="none"/>
          </a:ln>
        </p:spPr>
      </p:cxnSp>
      <p:cxnSp>
        <p:nvCxnSpPr>
          <p:cNvPr id="690" name="Google Shape;690;p60"/>
          <p:cNvCxnSpPr/>
          <p:nvPr/>
        </p:nvCxnSpPr>
        <p:spPr>
          <a:xfrm rot="10800000">
            <a:off x="-2075" y="1544397"/>
            <a:ext cx="9144000" cy="0"/>
          </a:xfrm>
          <a:prstGeom prst="straightConnector1">
            <a:avLst/>
          </a:prstGeom>
          <a:noFill/>
          <a:ln cap="flat" cmpd="sng" w="9525">
            <a:solidFill>
              <a:schemeClr val="dk1"/>
            </a:solidFill>
            <a:prstDash val="solid"/>
            <a:round/>
            <a:headEnd len="sm" w="sm" type="none"/>
            <a:tailEnd len="sm" w="sm" type="none"/>
          </a:ln>
        </p:spPr>
      </p:cxnSp>
      <p:cxnSp>
        <p:nvCxnSpPr>
          <p:cNvPr id="691" name="Google Shape;691;p60"/>
          <p:cNvCxnSpPr/>
          <p:nvPr/>
        </p:nvCxnSpPr>
        <p:spPr>
          <a:xfrm rot="10800000">
            <a:off x="-2075" y="1029448"/>
            <a:ext cx="9144000" cy="0"/>
          </a:xfrm>
          <a:prstGeom prst="straightConnector1">
            <a:avLst/>
          </a:prstGeom>
          <a:noFill/>
          <a:ln cap="flat" cmpd="sng" w="9525">
            <a:solidFill>
              <a:schemeClr val="dk1"/>
            </a:solidFill>
            <a:prstDash val="solid"/>
            <a:round/>
            <a:headEnd len="sm" w="sm" type="none"/>
            <a:tailEnd len="sm" w="sm" type="none"/>
          </a:ln>
        </p:spPr>
      </p:cxnSp>
      <p:cxnSp>
        <p:nvCxnSpPr>
          <p:cNvPr id="692" name="Google Shape;692;p60"/>
          <p:cNvCxnSpPr/>
          <p:nvPr/>
        </p:nvCxnSpPr>
        <p:spPr>
          <a:xfrm rot="10800000">
            <a:off x="-2075" y="515075"/>
            <a:ext cx="9144000" cy="0"/>
          </a:xfrm>
          <a:prstGeom prst="straightConnector1">
            <a:avLst/>
          </a:prstGeom>
          <a:noFill/>
          <a:ln cap="flat" cmpd="sng" w="9525">
            <a:solidFill>
              <a:schemeClr val="dk1"/>
            </a:solidFill>
            <a:prstDash val="solid"/>
            <a:round/>
            <a:headEnd len="sm" w="sm" type="none"/>
            <a:tailEnd len="sm" w="sm" type="none"/>
          </a:ln>
        </p:spPr>
      </p:cxnSp>
      <p:cxnSp>
        <p:nvCxnSpPr>
          <p:cNvPr id="693" name="Google Shape;693;p60"/>
          <p:cNvCxnSpPr/>
          <p:nvPr/>
        </p:nvCxnSpPr>
        <p:spPr>
          <a:xfrm rot="10800000">
            <a:off x="0" y="4633505"/>
            <a:ext cx="9144000" cy="0"/>
          </a:xfrm>
          <a:prstGeom prst="straightConnector1">
            <a:avLst/>
          </a:prstGeom>
          <a:noFill/>
          <a:ln cap="flat" cmpd="sng" w="9525">
            <a:solidFill>
              <a:schemeClr val="dk1"/>
            </a:solidFill>
            <a:prstDash val="solid"/>
            <a:round/>
            <a:headEnd len="sm" w="sm" type="none"/>
            <a:tailEnd len="sm" w="sm" type="none"/>
          </a:ln>
        </p:spPr>
      </p:cxnSp>
      <p:cxnSp>
        <p:nvCxnSpPr>
          <p:cNvPr id="694" name="Google Shape;694;p60"/>
          <p:cNvCxnSpPr/>
          <p:nvPr/>
        </p:nvCxnSpPr>
        <p:spPr>
          <a:xfrm rot="10800000">
            <a:off x="0" y="4118869"/>
            <a:ext cx="91440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78"/>
          <p:cNvSpPr/>
          <p:nvPr/>
        </p:nvSpPr>
        <p:spPr>
          <a:xfrm rot="5400000">
            <a:off x="1238857" y="1711850"/>
            <a:ext cx="2208600" cy="4341600"/>
          </a:xfrm>
          <a:prstGeom prst="roundRect">
            <a:avLst>
              <a:gd fmla="val 5925"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Hanken Grotesk"/>
              <a:ea typeface="Hanken Grotesk"/>
              <a:cs typeface="Hanken Grotesk"/>
              <a:sym typeface="Hanken Grotesk"/>
            </a:endParaRPr>
          </a:p>
        </p:txBody>
      </p:sp>
      <p:sp>
        <p:nvSpPr>
          <p:cNvPr id="923" name="Google Shape;923;p78"/>
          <p:cNvSpPr/>
          <p:nvPr/>
        </p:nvSpPr>
        <p:spPr>
          <a:xfrm>
            <a:off x="357725" y="2971932"/>
            <a:ext cx="2047800" cy="3906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4" name="Google Shape;924;p78"/>
          <p:cNvSpPr/>
          <p:nvPr/>
        </p:nvSpPr>
        <p:spPr>
          <a:xfrm rot="5400000">
            <a:off x="1274107" y="-573272"/>
            <a:ext cx="2138100" cy="4341600"/>
          </a:xfrm>
          <a:prstGeom prst="roundRect">
            <a:avLst>
              <a:gd fmla="val 5925"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Hanken Grotesk"/>
              <a:ea typeface="Hanken Grotesk"/>
              <a:cs typeface="Hanken Grotesk"/>
              <a:sym typeface="Hanken Grotesk"/>
            </a:endParaRPr>
          </a:p>
        </p:txBody>
      </p:sp>
      <p:sp>
        <p:nvSpPr>
          <p:cNvPr id="925" name="Google Shape;925;p78"/>
          <p:cNvSpPr/>
          <p:nvPr/>
        </p:nvSpPr>
        <p:spPr>
          <a:xfrm>
            <a:off x="357725" y="715875"/>
            <a:ext cx="2047800" cy="3780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6" name="Google Shape;926;p78"/>
          <p:cNvSpPr/>
          <p:nvPr/>
        </p:nvSpPr>
        <p:spPr>
          <a:xfrm rot="5400000">
            <a:off x="5731432" y="-574447"/>
            <a:ext cx="2138100" cy="4341600"/>
          </a:xfrm>
          <a:prstGeom prst="roundRect">
            <a:avLst>
              <a:gd fmla="val 5925"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Hanken Grotesk"/>
              <a:ea typeface="Hanken Grotesk"/>
              <a:cs typeface="Hanken Grotesk"/>
              <a:sym typeface="Hanken Grotesk"/>
            </a:endParaRPr>
          </a:p>
        </p:txBody>
      </p:sp>
      <p:sp>
        <p:nvSpPr>
          <p:cNvPr id="927" name="Google Shape;927;p78"/>
          <p:cNvSpPr/>
          <p:nvPr/>
        </p:nvSpPr>
        <p:spPr>
          <a:xfrm>
            <a:off x="4815050" y="714700"/>
            <a:ext cx="2047800" cy="378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8" name="Google Shape;928;p78"/>
          <p:cNvSpPr/>
          <p:nvPr/>
        </p:nvSpPr>
        <p:spPr>
          <a:xfrm rot="5400000">
            <a:off x="5697675" y="1710350"/>
            <a:ext cx="2205600" cy="4341600"/>
          </a:xfrm>
          <a:prstGeom prst="roundRect">
            <a:avLst>
              <a:gd fmla="val 5925"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Hanken Grotesk"/>
              <a:ea typeface="Hanken Grotesk"/>
              <a:cs typeface="Hanken Grotesk"/>
              <a:sym typeface="Hanken Grotesk"/>
            </a:endParaRPr>
          </a:p>
        </p:txBody>
      </p:sp>
      <p:sp>
        <p:nvSpPr>
          <p:cNvPr id="929" name="Google Shape;929;p78"/>
          <p:cNvSpPr/>
          <p:nvPr/>
        </p:nvSpPr>
        <p:spPr>
          <a:xfrm>
            <a:off x="4815050" y="2976975"/>
            <a:ext cx="2047800" cy="3780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0" name="Google Shape;930;p78"/>
          <p:cNvSpPr/>
          <p:nvPr/>
        </p:nvSpPr>
        <p:spPr>
          <a:xfrm>
            <a:off x="357725" y="2971932"/>
            <a:ext cx="2047800" cy="3906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1" name="Google Shape;931;p78"/>
          <p:cNvSpPr/>
          <p:nvPr/>
        </p:nvSpPr>
        <p:spPr>
          <a:xfrm>
            <a:off x="4815050" y="714700"/>
            <a:ext cx="2047800" cy="378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2" name="Google Shape;932;p78"/>
          <p:cNvSpPr/>
          <p:nvPr/>
        </p:nvSpPr>
        <p:spPr>
          <a:xfrm>
            <a:off x="357725" y="715875"/>
            <a:ext cx="2047800" cy="3780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3" name="Google Shape;933;p78"/>
          <p:cNvSpPr txBox="1"/>
          <p:nvPr>
            <p:ph idx="3" type="subTitle"/>
          </p:nvPr>
        </p:nvSpPr>
        <p:spPr>
          <a:xfrm>
            <a:off x="357425" y="718250"/>
            <a:ext cx="2048400" cy="378000"/>
          </a:xfrm>
          <a:prstGeom prst="rect">
            <a:avLst/>
          </a:prstGeom>
        </p:spPr>
        <p:txBody>
          <a:bodyPr anchorCtr="0" anchor="t" bIns="0" lIns="180000" spcFirstLastPara="1" rIns="180000" wrap="square" tIns="0">
            <a:normAutofit/>
          </a:bodyPr>
          <a:lstStyle/>
          <a:p>
            <a:pPr indent="0" lvl="0" marL="0" rtl="0" algn="l">
              <a:lnSpc>
                <a:spcPct val="115000"/>
              </a:lnSpc>
              <a:spcBef>
                <a:spcPts val="0"/>
              </a:spcBef>
              <a:spcAft>
                <a:spcPts val="0"/>
              </a:spcAft>
              <a:buSzPts val="2200"/>
              <a:buNone/>
            </a:pPr>
            <a:r>
              <a:rPr lang="en"/>
              <a:t>Guest</a:t>
            </a:r>
            <a:endParaRPr/>
          </a:p>
        </p:txBody>
      </p:sp>
      <p:sp>
        <p:nvSpPr>
          <p:cNvPr id="934" name="Google Shape;934;p78"/>
          <p:cNvSpPr txBox="1"/>
          <p:nvPr>
            <p:ph idx="6" type="subTitle"/>
          </p:nvPr>
        </p:nvSpPr>
        <p:spPr>
          <a:xfrm>
            <a:off x="4814750" y="717075"/>
            <a:ext cx="2048400" cy="378000"/>
          </a:xfrm>
          <a:prstGeom prst="rect">
            <a:avLst/>
          </a:prstGeom>
        </p:spPr>
        <p:txBody>
          <a:bodyPr anchorCtr="0" anchor="t" bIns="0" lIns="180000" spcFirstLastPara="1" rIns="180000" wrap="square" tIns="0">
            <a:normAutofit/>
          </a:bodyPr>
          <a:lstStyle/>
          <a:p>
            <a:pPr indent="0" lvl="0" marL="0" rtl="0" algn="l">
              <a:lnSpc>
                <a:spcPct val="115000"/>
              </a:lnSpc>
              <a:spcBef>
                <a:spcPts val="0"/>
              </a:spcBef>
              <a:spcAft>
                <a:spcPts val="0"/>
              </a:spcAft>
              <a:buSzPts val="2200"/>
              <a:buNone/>
            </a:pPr>
            <a:r>
              <a:rPr lang="en"/>
              <a:t>GuestPhone</a:t>
            </a:r>
            <a:endParaRPr/>
          </a:p>
        </p:txBody>
      </p:sp>
      <p:sp>
        <p:nvSpPr>
          <p:cNvPr id="935" name="Google Shape;935;p78"/>
          <p:cNvSpPr txBox="1"/>
          <p:nvPr>
            <p:ph idx="2" type="subTitle"/>
          </p:nvPr>
        </p:nvSpPr>
        <p:spPr>
          <a:xfrm>
            <a:off x="357425" y="2974373"/>
            <a:ext cx="2048400" cy="390600"/>
          </a:xfrm>
          <a:prstGeom prst="rect">
            <a:avLst/>
          </a:prstGeom>
        </p:spPr>
        <p:txBody>
          <a:bodyPr anchorCtr="0" anchor="t" bIns="0" lIns="180000" spcFirstLastPara="1" rIns="180000" wrap="square" tIns="0">
            <a:normAutofit/>
          </a:bodyPr>
          <a:lstStyle/>
          <a:p>
            <a:pPr indent="0" lvl="0" marL="0" rtl="0" algn="l">
              <a:lnSpc>
                <a:spcPct val="115000"/>
              </a:lnSpc>
              <a:spcBef>
                <a:spcPts val="0"/>
              </a:spcBef>
              <a:spcAft>
                <a:spcPts val="0"/>
              </a:spcAft>
              <a:buSzPts val="2200"/>
              <a:buNone/>
            </a:pPr>
            <a:r>
              <a:rPr lang="en"/>
              <a:t>Host</a:t>
            </a:r>
            <a:endParaRPr/>
          </a:p>
        </p:txBody>
      </p:sp>
      <p:sp>
        <p:nvSpPr>
          <p:cNvPr id="936" name="Google Shape;936;p78"/>
          <p:cNvSpPr txBox="1"/>
          <p:nvPr>
            <p:ph idx="8" type="subTitle"/>
          </p:nvPr>
        </p:nvSpPr>
        <p:spPr>
          <a:xfrm>
            <a:off x="4814750" y="2979350"/>
            <a:ext cx="2048400" cy="378000"/>
          </a:xfrm>
          <a:prstGeom prst="rect">
            <a:avLst/>
          </a:prstGeom>
        </p:spPr>
        <p:txBody>
          <a:bodyPr anchorCtr="0" anchor="t" bIns="0" lIns="180000" spcFirstLastPara="1" rIns="180000" wrap="square" tIns="0">
            <a:normAutofit/>
          </a:bodyPr>
          <a:lstStyle/>
          <a:p>
            <a:pPr indent="0" lvl="0" marL="0" rtl="0" algn="l">
              <a:lnSpc>
                <a:spcPct val="115000"/>
              </a:lnSpc>
              <a:spcBef>
                <a:spcPts val="0"/>
              </a:spcBef>
              <a:spcAft>
                <a:spcPts val="0"/>
              </a:spcAft>
              <a:buSzPts val="2200"/>
              <a:buNone/>
            </a:pPr>
            <a:r>
              <a:rPr lang="en"/>
              <a:t>HostPhone</a:t>
            </a:r>
            <a:endParaRPr/>
          </a:p>
        </p:txBody>
      </p:sp>
      <p:pic>
        <p:nvPicPr>
          <p:cNvPr id="937" name="Google Shape;937;p78"/>
          <p:cNvPicPr preferRelativeResize="0"/>
          <p:nvPr/>
        </p:nvPicPr>
        <p:blipFill>
          <a:blip r:embed="rId3">
            <a:alphaModFix/>
          </a:blip>
          <a:stretch>
            <a:fillRect/>
          </a:stretch>
        </p:blipFill>
        <p:spPr>
          <a:xfrm>
            <a:off x="4814750" y="1096250"/>
            <a:ext cx="3676300" cy="1513050"/>
          </a:xfrm>
          <a:prstGeom prst="rect">
            <a:avLst/>
          </a:prstGeom>
          <a:noFill/>
          <a:ln>
            <a:noFill/>
          </a:ln>
        </p:spPr>
      </p:pic>
      <p:pic>
        <p:nvPicPr>
          <p:cNvPr id="938" name="Google Shape;938;p78"/>
          <p:cNvPicPr preferRelativeResize="0"/>
          <p:nvPr/>
        </p:nvPicPr>
        <p:blipFill>
          <a:blip r:embed="rId4">
            <a:alphaModFix/>
          </a:blip>
          <a:stretch>
            <a:fillRect/>
          </a:stretch>
        </p:blipFill>
        <p:spPr>
          <a:xfrm>
            <a:off x="268875" y="3354975"/>
            <a:ext cx="4148549" cy="1513050"/>
          </a:xfrm>
          <a:prstGeom prst="rect">
            <a:avLst/>
          </a:prstGeom>
          <a:noFill/>
          <a:ln>
            <a:noFill/>
          </a:ln>
        </p:spPr>
      </p:pic>
      <p:pic>
        <p:nvPicPr>
          <p:cNvPr id="939" name="Google Shape;939;p78"/>
          <p:cNvPicPr preferRelativeResize="0"/>
          <p:nvPr/>
        </p:nvPicPr>
        <p:blipFill>
          <a:blip r:embed="rId5">
            <a:alphaModFix/>
          </a:blip>
          <a:stretch>
            <a:fillRect/>
          </a:stretch>
        </p:blipFill>
        <p:spPr>
          <a:xfrm>
            <a:off x="4814750" y="3354975"/>
            <a:ext cx="3676301" cy="1513050"/>
          </a:xfrm>
          <a:prstGeom prst="rect">
            <a:avLst/>
          </a:prstGeom>
          <a:noFill/>
          <a:ln>
            <a:noFill/>
          </a:ln>
        </p:spPr>
      </p:pic>
      <p:pic>
        <p:nvPicPr>
          <p:cNvPr id="940" name="Google Shape;940;p78"/>
          <p:cNvPicPr preferRelativeResize="0"/>
          <p:nvPr/>
        </p:nvPicPr>
        <p:blipFill>
          <a:blip r:embed="rId6">
            <a:alphaModFix/>
          </a:blip>
          <a:stretch>
            <a:fillRect/>
          </a:stretch>
        </p:blipFill>
        <p:spPr>
          <a:xfrm>
            <a:off x="268875" y="1096250"/>
            <a:ext cx="4083525" cy="15130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79"/>
          <p:cNvSpPr/>
          <p:nvPr/>
        </p:nvSpPr>
        <p:spPr>
          <a:xfrm rot="5400000">
            <a:off x="1238857" y="1711850"/>
            <a:ext cx="2208600" cy="4341600"/>
          </a:xfrm>
          <a:prstGeom prst="roundRect">
            <a:avLst>
              <a:gd fmla="val 5925"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Hanken Grotesk"/>
              <a:ea typeface="Hanken Grotesk"/>
              <a:cs typeface="Hanken Grotesk"/>
              <a:sym typeface="Hanken Grotesk"/>
            </a:endParaRPr>
          </a:p>
        </p:txBody>
      </p:sp>
      <p:sp>
        <p:nvSpPr>
          <p:cNvPr id="946" name="Google Shape;946;p79"/>
          <p:cNvSpPr/>
          <p:nvPr/>
        </p:nvSpPr>
        <p:spPr>
          <a:xfrm>
            <a:off x="357725" y="2971932"/>
            <a:ext cx="2047800" cy="3906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7" name="Google Shape;947;p79"/>
          <p:cNvSpPr/>
          <p:nvPr/>
        </p:nvSpPr>
        <p:spPr>
          <a:xfrm rot="5400000">
            <a:off x="1274107" y="-573272"/>
            <a:ext cx="2138100" cy="4341600"/>
          </a:xfrm>
          <a:prstGeom prst="roundRect">
            <a:avLst>
              <a:gd fmla="val 5925"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Hanken Grotesk"/>
              <a:ea typeface="Hanken Grotesk"/>
              <a:cs typeface="Hanken Grotesk"/>
              <a:sym typeface="Hanken Grotesk"/>
            </a:endParaRPr>
          </a:p>
        </p:txBody>
      </p:sp>
      <p:sp>
        <p:nvSpPr>
          <p:cNvPr id="948" name="Google Shape;948;p79"/>
          <p:cNvSpPr/>
          <p:nvPr/>
        </p:nvSpPr>
        <p:spPr>
          <a:xfrm>
            <a:off x="357725" y="715875"/>
            <a:ext cx="2047800" cy="3780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9" name="Google Shape;949;p79"/>
          <p:cNvSpPr/>
          <p:nvPr/>
        </p:nvSpPr>
        <p:spPr>
          <a:xfrm rot="5400000">
            <a:off x="5731432" y="-574447"/>
            <a:ext cx="2138100" cy="4341600"/>
          </a:xfrm>
          <a:prstGeom prst="roundRect">
            <a:avLst>
              <a:gd fmla="val 5925"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Hanken Grotesk"/>
              <a:ea typeface="Hanken Grotesk"/>
              <a:cs typeface="Hanken Grotesk"/>
              <a:sym typeface="Hanken Grotesk"/>
            </a:endParaRPr>
          </a:p>
        </p:txBody>
      </p:sp>
      <p:sp>
        <p:nvSpPr>
          <p:cNvPr id="950" name="Google Shape;950;p79"/>
          <p:cNvSpPr/>
          <p:nvPr/>
        </p:nvSpPr>
        <p:spPr>
          <a:xfrm>
            <a:off x="4815050" y="714700"/>
            <a:ext cx="2047800" cy="378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1" name="Google Shape;951;p79"/>
          <p:cNvSpPr/>
          <p:nvPr/>
        </p:nvSpPr>
        <p:spPr>
          <a:xfrm rot="5400000">
            <a:off x="5697675" y="1710350"/>
            <a:ext cx="2205600" cy="4341600"/>
          </a:xfrm>
          <a:prstGeom prst="roundRect">
            <a:avLst>
              <a:gd fmla="val 5925"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Hanken Grotesk"/>
              <a:ea typeface="Hanken Grotesk"/>
              <a:cs typeface="Hanken Grotesk"/>
              <a:sym typeface="Hanken Grotesk"/>
            </a:endParaRPr>
          </a:p>
        </p:txBody>
      </p:sp>
      <p:sp>
        <p:nvSpPr>
          <p:cNvPr id="952" name="Google Shape;952;p79"/>
          <p:cNvSpPr/>
          <p:nvPr/>
        </p:nvSpPr>
        <p:spPr>
          <a:xfrm>
            <a:off x="4815050" y="2976975"/>
            <a:ext cx="2047800" cy="3780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3" name="Google Shape;953;p79"/>
          <p:cNvSpPr/>
          <p:nvPr/>
        </p:nvSpPr>
        <p:spPr>
          <a:xfrm>
            <a:off x="357725" y="2971932"/>
            <a:ext cx="2047800" cy="3906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4" name="Google Shape;954;p79"/>
          <p:cNvSpPr/>
          <p:nvPr/>
        </p:nvSpPr>
        <p:spPr>
          <a:xfrm>
            <a:off x="4815050" y="714700"/>
            <a:ext cx="2047800" cy="378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5" name="Google Shape;955;p79"/>
          <p:cNvSpPr/>
          <p:nvPr/>
        </p:nvSpPr>
        <p:spPr>
          <a:xfrm>
            <a:off x="357725" y="715875"/>
            <a:ext cx="2047800" cy="3780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6" name="Google Shape;956;p79"/>
          <p:cNvSpPr txBox="1"/>
          <p:nvPr>
            <p:ph idx="3" type="subTitle"/>
          </p:nvPr>
        </p:nvSpPr>
        <p:spPr>
          <a:xfrm>
            <a:off x="357425" y="718250"/>
            <a:ext cx="2048400" cy="378000"/>
          </a:xfrm>
          <a:prstGeom prst="rect">
            <a:avLst/>
          </a:prstGeom>
        </p:spPr>
        <p:txBody>
          <a:bodyPr anchorCtr="0" anchor="t" bIns="0" lIns="180000" spcFirstLastPara="1" rIns="180000" wrap="square" tIns="0">
            <a:normAutofit/>
          </a:bodyPr>
          <a:lstStyle/>
          <a:p>
            <a:pPr indent="0" lvl="0" marL="0" rtl="0" algn="l">
              <a:lnSpc>
                <a:spcPct val="115000"/>
              </a:lnSpc>
              <a:spcBef>
                <a:spcPts val="0"/>
              </a:spcBef>
              <a:spcAft>
                <a:spcPts val="0"/>
              </a:spcAft>
              <a:buSzPts val="2200"/>
              <a:buNone/>
            </a:pPr>
            <a:r>
              <a:rPr lang="en"/>
              <a:t>Listing</a:t>
            </a:r>
            <a:endParaRPr/>
          </a:p>
        </p:txBody>
      </p:sp>
      <p:sp>
        <p:nvSpPr>
          <p:cNvPr id="957" name="Google Shape;957;p79"/>
          <p:cNvSpPr txBox="1"/>
          <p:nvPr>
            <p:ph idx="6" type="subTitle"/>
          </p:nvPr>
        </p:nvSpPr>
        <p:spPr>
          <a:xfrm>
            <a:off x="4814750" y="717075"/>
            <a:ext cx="2048400" cy="378000"/>
          </a:xfrm>
          <a:prstGeom prst="rect">
            <a:avLst/>
          </a:prstGeom>
        </p:spPr>
        <p:txBody>
          <a:bodyPr anchorCtr="0" anchor="t" bIns="0" lIns="180000" spcFirstLastPara="1" rIns="180000" wrap="square" tIns="0">
            <a:normAutofit fontScale="92500"/>
          </a:bodyPr>
          <a:lstStyle/>
          <a:p>
            <a:pPr indent="0" lvl="0" marL="0" rtl="0" algn="l">
              <a:lnSpc>
                <a:spcPct val="115000"/>
              </a:lnSpc>
              <a:spcBef>
                <a:spcPts val="0"/>
              </a:spcBef>
              <a:spcAft>
                <a:spcPts val="0"/>
              </a:spcAft>
              <a:buSzPct val="100000"/>
              <a:buNone/>
            </a:pPr>
            <a:r>
              <a:rPr lang="en"/>
              <a:t>Listing_location</a:t>
            </a:r>
            <a:endParaRPr/>
          </a:p>
        </p:txBody>
      </p:sp>
      <p:sp>
        <p:nvSpPr>
          <p:cNvPr id="958" name="Google Shape;958;p79"/>
          <p:cNvSpPr txBox="1"/>
          <p:nvPr>
            <p:ph idx="2" type="subTitle"/>
          </p:nvPr>
        </p:nvSpPr>
        <p:spPr>
          <a:xfrm>
            <a:off x="357425" y="2974373"/>
            <a:ext cx="2048400" cy="390600"/>
          </a:xfrm>
          <a:prstGeom prst="rect">
            <a:avLst/>
          </a:prstGeom>
        </p:spPr>
        <p:txBody>
          <a:bodyPr anchorCtr="0" anchor="t" bIns="0" lIns="180000" spcFirstLastPara="1" rIns="180000" wrap="square" tIns="0">
            <a:normAutofit fontScale="85000"/>
          </a:bodyPr>
          <a:lstStyle/>
          <a:p>
            <a:pPr indent="0" lvl="0" marL="0" rtl="0" algn="l">
              <a:lnSpc>
                <a:spcPct val="115000"/>
              </a:lnSpc>
              <a:spcBef>
                <a:spcPts val="0"/>
              </a:spcBef>
              <a:spcAft>
                <a:spcPts val="0"/>
              </a:spcAft>
              <a:buSzPct val="100000"/>
              <a:buNone/>
            </a:pPr>
            <a:r>
              <a:rPr lang="en"/>
              <a:t>AmenityCategory</a:t>
            </a:r>
            <a:endParaRPr/>
          </a:p>
        </p:txBody>
      </p:sp>
      <p:sp>
        <p:nvSpPr>
          <p:cNvPr id="959" name="Google Shape;959;p79"/>
          <p:cNvSpPr txBox="1"/>
          <p:nvPr>
            <p:ph idx="8" type="subTitle"/>
          </p:nvPr>
        </p:nvSpPr>
        <p:spPr>
          <a:xfrm>
            <a:off x="4814750" y="2979350"/>
            <a:ext cx="2048400" cy="378000"/>
          </a:xfrm>
          <a:prstGeom prst="rect">
            <a:avLst/>
          </a:prstGeom>
        </p:spPr>
        <p:txBody>
          <a:bodyPr anchorCtr="0" anchor="t" bIns="0" lIns="180000" spcFirstLastPara="1" rIns="180000" wrap="square" tIns="0">
            <a:normAutofit/>
          </a:bodyPr>
          <a:lstStyle/>
          <a:p>
            <a:pPr indent="0" lvl="0" marL="0" rtl="0" algn="l">
              <a:lnSpc>
                <a:spcPct val="115000"/>
              </a:lnSpc>
              <a:spcBef>
                <a:spcPts val="0"/>
              </a:spcBef>
              <a:spcAft>
                <a:spcPts val="0"/>
              </a:spcAft>
              <a:buSzPts val="2200"/>
              <a:buNone/>
            </a:pPr>
            <a:r>
              <a:rPr lang="en"/>
              <a:t>Amenity</a:t>
            </a:r>
            <a:endParaRPr/>
          </a:p>
        </p:txBody>
      </p:sp>
      <p:pic>
        <p:nvPicPr>
          <p:cNvPr id="960" name="Google Shape;960;p79"/>
          <p:cNvPicPr preferRelativeResize="0"/>
          <p:nvPr/>
        </p:nvPicPr>
        <p:blipFill>
          <a:blip r:embed="rId3">
            <a:alphaModFix/>
          </a:blip>
          <a:stretch>
            <a:fillRect/>
          </a:stretch>
        </p:blipFill>
        <p:spPr>
          <a:xfrm>
            <a:off x="264900" y="1092704"/>
            <a:ext cx="4156525" cy="1431159"/>
          </a:xfrm>
          <a:prstGeom prst="rect">
            <a:avLst/>
          </a:prstGeom>
          <a:noFill/>
          <a:ln>
            <a:noFill/>
          </a:ln>
        </p:spPr>
      </p:pic>
      <p:pic>
        <p:nvPicPr>
          <p:cNvPr id="961" name="Google Shape;961;p79"/>
          <p:cNvPicPr preferRelativeResize="0"/>
          <p:nvPr/>
        </p:nvPicPr>
        <p:blipFill>
          <a:blip r:embed="rId4">
            <a:alphaModFix/>
          </a:blip>
          <a:stretch>
            <a:fillRect/>
          </a:stretch>
        </p:blipFill>
        <p:spPr>
          <a:xfrm>
            <a:off x="4709875" y="1092700"/>
            <a:ext cx="4019624" cy="1431175"/>
          </a:xfrm>
          <a:prstGeom prst="rect">
            <a:avLst/>
          </a:prstGeom>
          <a:noFill/>
          <a:ln>
            <a:noFill/>
          </a:ln>
        </p:spPr>
      </p:pic>
      <p:pic>
        <p:nvPicPr>
          <p:cNvPr id="962" name="Google Shape;962;p79"/>
          <p:cNvPicPr preferRelativeResize="0"/>
          <p:nvPr/>
        </p:nvPicPr>
        <p:blipFill>
          <a:blip r:embed="rId5">
            <a:alphaModFix/>
          </a:blip>
          <a:stretch>
            <a:fillRect/>
          </a:stretch>
        </p:blipFill>
        <p:spPr>
          <a:xfrm>
            <a:off x="298713" y="3364972"/>
            <a:ext cx="4088851" cy="1553200"/>
          </a:xfrm>
          <a:prstGeom prst="rect">
            <a:avLst/>
          </a:prstGeom>
          <a:noFill/>
          <a:ln>
            <a:noFill/>
          </a:ln>
        </p:spPr>
      </p:pic>
      <p:pic>
        <p:nvPicPr>
          <p:cNvPr id="963" name="Google Shape;963;p79"/>
          <p:cNvPicPr preferRelativeResize="0"/>
          <p:nvPr/>
        </p:nvPicPr>
        <p:blipFill>
          <a:blip r:embed="rId6">
            <a:alphaModFix/>
          </a:blip>
          <a:stretch>
            <a:fillRect/>
          </a:stretch>
        </p:blipFill>
        <p:spPr>
          <a:xfrm>
            <a:off x="4760975" y="3364975"/>
            <a:ext cx="4019624" cy="1490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80"/>
          <p:cNvSpPr/>
          <p:nvPr/>
        </p:nvSpPr>
        <p:spPr>
          <a:xfrm rot="5400000">
            <a:off x="1238857" y="1711850"/>
            <a:ext cx="2208600" cy="4341600"/>
          </a:xfrm>
          <a:prstGeom prst="roundRect">
            <a:avLst>
              <a:gd fmla="val 5925"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Hanken Grotesk"/>
              <a:ea typeface="Hanken Grotesk"/>
              <a:cs typeface="Hanken Grotesk"/>
              <a:sym typeface="Hanken Grotesk"/>
            </a:endParaRPr>
          </a:p>
        </p:txBody>
      </p:sp>
      <p:sp>
        <p:nvSpPr>
          <p:cNvPr id="969" name="Google Shape;969;p80"/>
          <p:cNvSpPr/>
          <p:nvPr/>
        </p:nvSpPr>
        <p:spPr>
          <a:xfrm>
            <a:off x="357725" y="2971932"/>
            <a:ext cx="2047800" cy="3906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0" name="Google Shape;970;p80"/>
          <p:cNvSpPr/>
          <p:nvPr/>
        </p:nvSpPr>
        <p:spPr>
          <a:xfrm rot="5400000">
            <a:off x="1274107" y="-573272"/>
            <a:ext cx="2138100" cy="4341600"/>
          </a:xfrm>
          <a:prstGeom prst="roundRect">
            <a:avLst>
              <a:gd fmla="val 5925"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Hanken Grotesk"/>
              <a:ea typeface="Hanken Grotesk"/>
              <a:cs typeface="Hanken Grotesk"/>
              <a:sym typeface="Hanken Grotesk"/>
            </a:endParaRPr>
          </a:p>
        </p:txBody>
      </p:sp>
      <p:sp>
        <p:nvSpPr>
          <p:cNvPr id="971" name="Google Shape;971;p80"/>
          <p:cNvSpPr/>
          <p:nvPr/>
        </p:nvSpPr>
        <p:spPr>
          <a:xfrm>
            <a:off x="357725" y="715875"/>
            <a:ext cx="2047800" cy="3780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2" name="Google Shape;972;p80"/>
          <p:cNvSpPr/>
          <p:nvPr/>
        </p:nvSpPr>
        <p:spPr>
          <a:xfrm rot="5400000">
            <a:off x="5731432" y="-574447"/>
            <a:ext cx="2138100" cy="4341600"/>
          </a:xfrm>
          <a:prstGeom prst="roundRect">
            <a:avLst>
              <a:gd fmla="val 5925"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Hanken Grotesk"/>
              <a:ea typeface="Hanken Grotesk"/>
              <a:cs typeface="Hanken Grotesk"/>
              <a:sym typeface="Hanken Grotesk"/>
            </a:endParaRPr>
          </a:p>
        </p:txBody>
      </p:sp>
      <p:sp>
        <p:nvSpPr>
          <p:cNvPr id="973" name="Google Shape;973;p80"/>
          <p:cNvSpPr/>
          <p:nvPr/>
        </p:nvSpPr>
        <p:spPr>
          <a:xfrm>
            <a:off x="4815050" y="714700"/>
            <a:ext cx="2047800" cy="378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4" name="Google Shape;974;p80"/>
          <p:cNvSpPr/>
          <p:nvPr/>
        </p:nvSpPr>
        <p:spPr>
          <a:xfrm rot="5400000">
            <a:off x="5697675" y="1710350"/>
            <a:ext cx="2205600" cy="4341600"/>
          </a:xfrm>
          <a:prstGeom prst="roundRect">
            <a:avLst>
              <a:gd fmla="val 5925"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Hanken Grotesk"/>
              <a:ea typeface="Hanken Grotesk"/>
              <a:cs typeface="Hanken Grotesk"/>
              <a:sym typeface="Hanken Grotesk"/>
            </a:endParaRPr>
          </a:p>
        </p:txBody>
      </p:sp>
      <p:sp>
        <p:nvSpPr>
          <p:cNvPr id="975" name="Google Shape;975;p80"/>
          <p:cNvSpPr/>
          <p:nvPr/>
        </p:nvSpPr>
        <p:spPr>
          <a:xfrm>
            <a:off x="4815050" y="2976975"/>
            <a:ext cx="2047800" cy="3780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6" name="Google Shape;976;p80"/>
          <p:cNvSpPr/>
          <p:nvPr/>
        </p:nvSpPr>
        <p:spPr>
          <a:xfrm>
            <a:off x="357725" y="2971932"/>
            <a:ext cx="2047800" cy="3906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7" name="Google Shape;977;p80"/>
          <p:cNvSpPr/>
          <p:nvPr/>
        </p:nvSpPr>
        <p:spPr>
          <a:xfrm>
            <a:off x="4815050" y="714700"/>
            <a:ext cx="2047800" cy="378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8" name="Google Shape;978;p80"/>
          <p:cNvSpPr/>
          <p:nvPr/>
        </p:nvSpPr>
        <p:spPr>
          <a:xfrm>
            <a:off x="357725" y="715875"/>
            <a:ext cx="2047800" cy="3780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9" name="Google Shape;979;p80"/>
          <p:cNvSpPr txBox="1"/>
          <p:nvPr>
            <p:ph idx="3" type="subTitle"/>
          </p:nvPr>
        </p:nvSpPr>
        <p:spPr>
          <a:xfrm>
            <a:off x="357425" y="718250"/>
            <a:ext cx="2048400" cy="378000"/>
          </a:xfrm>
          <a:prstGeom prst="rect">
            <a:avLst/>
          </a:prstGeom>
        </p:spPr>
        <p:txBody>
          <a:bodyPr anchorCtr="0" anchor="t" bIns="0" lIns="180000" spcFirstLastPara="1" rIns="180000" wrap="square" tIns="0">
            <a:normAutofit/>
          </a:bodyPr>
          <a:lstStyle/>
          <a:p>
            <a:pPr indent="0" lvl="0" marL="0" rtl="0" algn="l">
              <a:lnSpc>
                <a:spcPct val="115000"/>
              </a:lnSpc>
              <a:spcBef>
                <a:spcPts val="0"/>
              </a:spcBef>
              <a:spcAft>
                <a:spcPts val="0"/>
              </a:spcAft>
              <a:buSzPts val="2200"/>
              <a:buNone/>
            </a:pPr>
            <a:r>
              <a:rPr lang="en"/>
              <a:t>Attraction</a:t>
            </a:r>
            <a:endParaRPr/>
          </a:p>
        </p:txBody>
      </p:sp>
      <p:sp>
        <p:nvSpPr>
          <p:cNvPr id="980" name="Google Shape;980;p80"/>
          <p:cNvSpPr txBox="1"/>
          <p:nvPr>
            <p:ph idx="6" type="subTitle"/>
          </p:nvPr>
        </p:nvSpPr>
        <p:spPr>
          <a:xfrm>
            <a:off x="4814750" y="717075"/>
            <a:ext cx="2048400" cy="378000"/>
          </a:xfrm>
          <a:prstGeom prst="rect">
            <a:avLst/>
          </a:prstGeom>
        </p:spPr>
        <p:txBody>
          <a:bodyPr anchorCtr="0" anchor="t" bIns="0" lIns="180000" spcFirstLastPara="1" rIns="180000" wrap="square" tIns="0">
            <a:normAutofit/>
          </a:bodyPr>
          <a:lstStyle/>
          <a:p>
            <a:pPr indent="0" lvl="0" marL="0" rtl="0" algn="l">
              <a:lnSpc>
                <a:spcPct val="115000"/>
              </a:lnSpc>
              <a:spcBef>
                <a:spcPts val="0"/>
              </a:spcBef>
              <a:spcAft>
                <a:spcPts val="0"/>
              </a:spcAft>
              <a:buSzPts val="2200"/>
              <a:buNone/>
            </a:pPr>
            <a:r>
              <a:rPr lang="en"/>
              <a:t>Booking_detail</a:t>
            </a:r>
            <a:endParaRPr/>
          </a:p>
        </p:txBody>
      </p:sp>
      <p:sp>
        <p:nvSpPr>
          <p:cNvPr id="981" name="Google Shape;981;p80"/>
          <p:cNvSpPr txBox="1"/>
          <p:nvPr>
            <p:ph idx="2" type="subTitle"/>
          </p:nvPr>
        </p:nvSpPr>
        <p:spPr>
          <a:xfrm>
            <a:off x="357425" y="2974373"/>
            <a:ext cx="2048400" cy="390600"/>
          </a:xfrm>
          <a:prstGeom prst="rect">
            <a:avLst/>
          </a:prstGeom>
        </p:spPr>
        <p:txBody>
          <a:bodyPr anchorCtr="0" anchor="t" bIns="0" lIns="180000" spcFirstLastPara="1" rIns="180000" wrap="square" tIns="0">
            <a:normAutofit fontScale="62500"/>
          </a:bodyPr>
          <a:lstStyle/>
          <a:p>
            <a:pPr indent="0" lvl="0" marL="0" rtl="0" algn="l">
              <a:lnSpc>
                <a:spcPct val="115000"/>
              </a:lnSpc>
              <a:spcBef>
                <a:spcPts val="0"/>
              </a:spcBef>
              <a:spcAft>
                <a:spcPts val="0"/>
              </a:spcAft>
              <a:buSzPct val="100000"/>
              <a:buNone/>
            </a:pPr>
            <a:r>
              <a:rPr lang="en"/>
              <a:t>Guest_Concern_Report</a:t>
            </a:r>
            <a:endParaRPr/>
          </a:p>
        </p:txBody>
      </p:sp>
      <p:sp>
        <p:nvSpPr>
          <p:cNvPr id="982" name="Google Shape;982;p80"/>
          <p:cNvSpPr txBox="1"/>
          <p:nvPr>
            <p:ph idx="8" type="subTitle"/>
          </p:nvPr>
        </p:nvSpPr>
        <p:spPr>
          <a:xfrm>
            <a:off x="4814750" y="2979350"/>
            <a:ext cx="2048400" cy="378000"/>
          </a:xfrm>
          <a:prstGeom prst="rect">
            <a:avLst/>
          </a:prstGeom>
        </p:spPr>
        <p:txBody>
          <a:bodyPr anchorCtr="0" anchor="t" bIns="0" lIns="180000" spcFirstLastPara="1" rIns="180000" wrap="square" tIns="0">
            <a:normAutofit fontScale="70000"/>
          </a:bodyPr>
          <a:lstStyle/>
          <a:p>
            <a:pPr indent="0" lvl="0" marL="0" rtl="0" algn="l">
              <a:lnSpc>
                <a:spcPct val="115000"/>
              </a:lnSpc>
              <a:spcBef>
                <a:spcPts val="0"/>
              </a:spcBef>
              <a:spcAft>
                <a:spcPts val="0"/>
              </a:spcAft>
              <a:buSzPct val="100000"/>
              <a:buNone/>
            </a:pPr>
            <a:r>
              <a:rPr lang="en"/>
              <a:t>Host_Concern_Report</a:t>
            </a:r>
            <a:endParaRPr/>
          </a:p>
        </p:txBody>
      </p:sp>
      <p:pic>
        <p:nvPicPr>
          <p:cNvPr id="983" name="Google Shape;983;p80"/>
          <p:cNvPicPr preferRelativeResize="0"/>
          <p:nvPr/>
        </p:nvPicPr>
        <p:blipFill>
          <a:blip r:embed="rId3">
            <a:alphaModFix/>
          </a:blip>
          <a:stretch>
            <a:fillRect/>
          </a:stretch>
        </p:blipFill>
        <p:spPr>
          <a:xfrm>
            <a:off x="234975" y="1096250"/>
            <a:ext cx="4178775" cy="1467600"/>
          </a:xfrm>
          <a:prstGeom prst="rect">
            <a:avLst/>
          </a:prstGeom>
          <a:noFill/>
          <a:ln>
            <a:noFill/>
          </a:ln>
        </p:spPr>
      </p:pic>
      <p:pic>
        <p:nvPicPr>
          <p:cNvPr id="984" name="Google Shape;984;p80"/>
          <p:cNvPicPr preferRelativeResize="0"/>
          <p:nvPr/>
        </p:nvPicPr>
        <p:blipFill>
          <a:blip r:embed="rId4">
            <a:alphaModFix/>
          </a:blip>
          <a:stretch>
            <a:fillRect/>
          </a:stretch>
        </p:blipFill>
        <p:spPr>
          <a:xfrm>
            <a:off x="4711100" y="1106175"/>
            <a:ext cx="4178775" cy="1467600"/>
          </a:xfrm>
          <a:prstGeom prst="rect">
            <a:avLst/>
          </a:prstGeom>
          <a:noFill/>
          <a:ln>
            <a:noFill/>
          </a:ln>
        </p:spPr>
      </p:pic>
      <p:pic>
        <p:nvPicPr>
          <p:cNvPr id="985" name="Google Shape;985;p80"/>
          <p:cNvPicPr preferRelativeResize="0"/>
          <p:nvPr/>
        </p:nvPicPr>
        <p:blipFill>
          <a:blip r:embed="rId5">
            <a:alphaModFix/>
          </a:blip>
          <a:stretch>
            <a:fillRect/>
          </a:stretch>
        </p:blipFill>
        <p:spPr>
          <a:xfrm>
            <a:off x="234975" y="3354975"/>
            <a:ext cx="4178775" cy="1467590"/>
          </a:xfrm>
          <a:prstGeom prst="rect">
            <a:avLst/>
          </a:prstGeom>
          <a:noFill/>
          <a:ln>
            <a:noFill/>
          </a:ln>
        </p:spPr>
      </p:pic>
      <p:pic>
        <p:nvPicPr>
          <p:cNvPr id="986" name="Google Shape;986;p80"/>
          <p:cNvPicPr preferRelativeResize="0"/>
          <p:nvPr/>
        </p:nvPicPr>
        <p:blipFill>
          <a:blip r:embed="rId6">
            <a:alphaModFix/>
          </a:blip>
          <a:stretch>
            <a:fillRect/>
          </a:stretch>
        </p:blipFill>
        <p:spPr>
          <a:xfrm>
            <a:off x="4711100" y="3354975"/>
            <a:ext cx="4178750" cy="1467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81"/>
          <p:cNvSpPr/>
          <p:nvPr/>
        </p:nvSpPr>
        <p:spPr>
          <a:xfrm rot="5400000">
            <a:off x="1238857" y="1711850"/>
            <a:ext cx="2208600" cy="4341600"/>
          </a:xfrm>
          <a:prstGeom prst="roundRect">
            <a:avLst>
              <a:gd fmla="val 5925"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Hanken Grotesk"/>
              <a:ea typeface="Hanken Grotesk"/>
              <a:cs typeface="Hanken Grotesk"/>
              <a:sym typeface="Hanken Grotesk"/>
            </a:endParaRPr>
          </a:p>
        </p:txBody>
      </p:sp>
      <p:sp>
        <p:nvSpPr>
          <p:cNvPr id="992" name="Google Shape;992;p81"/>
          <p:cNvSpPr/>
          <p:nvPr/>
        </p:nvSpPr>
        <p:spPr>
          <a:xfrm>
            <a:off x="357725" y="2971932"/>
            <a:ext cx="2047800" cy="3906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3" name="Google Shape;993;p81"/>
          <p:cNvSpPr/>
          <p:nvPr/>
        </p:nvSpPr>
        <p:spPr>
          <a:xfrm rot="5400000">
            <a:off x="1274107" y="-573272"/>
            <a:ext cx="2138100" cy="4341600"/>
          </a:xfrm>
          <a:prstGeom prst="roundRect">
            <a:avLst>
              <a:gd fmla="val 5925"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Hanken Grotesk"/>
              <a:ea typeface="Hanken Grotesk"/>
              <a:cs typeface="Hanken Grotesk"/>
              <a:sym typeface="Hanken Grotesk"/>
            </a:endParaRPr>
          </a:p>
        </p:txBody>
      </p:sp>
      <p:sp>
        <p:nvSpPr>
          <p:cNvPr id="994" name="Google Shape;994;p81"/>
          <p:cNvSpPr/>
          <p:nvPr/>
        </p:nvSpPr>
        <p:spPr>
          <a:xfrm>
            <a:off x="357725" y="715875"/>
            <a:ext cx="2047800" cy="3780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5" name="Google Shape;995;p81"/>
          <p:cNvSpPr/>
          <p:nvPr/>
        </p:nvSpPr>
        <p:spPr>
          <a:xfrm rot="5400000">
            <a:off x="5731432" y="-574447"/>
            <a:ext cx="2138100" cy="4341600"/>
          </a:xfrm>
          <a:prstGeom prst="roundRect">
            <a:avLst>
              <a:gd fmla="val 5925"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Hanken Grotesk"/>
              <a:ea typeface="Hanken Grotesk"/>
              <a:cs typeface="Hanken Grotesk"/>
              <a:sym typeface="Hanken Grotesk"/>
            </a:endParaRPr>
          </a:p>
        </p:txBody>
      </p:sp>
      <p:sp>
        <p:nvSpPr>
          <p:cNvPr id="996" name="Google Shape;996;p81"/>
          <p:cNvSpPr/>
          <p:nvPr/>
        </p:nvSpPr>
        <p:spPr>
          <a:xfrm>
            <a:off x="4815050" y="714700"/>
            <a:ext cx="2047800" cy="378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7" name="Google Shape;997;p81"/>
          <p:cNvSpPr/>
          <p:nvPr/>
        </p:nvSpPr>
        <p:spPr>
          <a:xfrm rot="5400000">
            <a:off x="5697675" y="1710350"/>
            <a:ext cx="2205600" cy="4341600"/>
          </a:xfrm>
          <a:prstGeom prst="roundRect">
            <a:avLst>
              <a:gd fmla="val 5925"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Hanken Grotesk"/>
              <a:ea typeface="Hanken Grotesk"/>
              <a:cs typeface="Hanken Grotesk"/>
              <a:sym typeface="Hanken Grotesk"/>
            </a:endParaRPr>
          </a:p>
        </p:txBody>
      </p:sp>
      <p:sp>
        <p:nvSpPr>
          <p:cNvPr id="998" name="Google Shape;998;p81"/>
          <p:cNvSpPr/>
          <p:nvPr/>
        </p:nvSpPr>
        <p:spPr>
          <a:xfrm>
            <a:off x="4815050" y="2976975"/>
            <a:ext cx="2047800" cy="3780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9" name="Google Shape;999;p81"/>
          <p:cNvSpPr/>
          <p:nvPr/>
        </p:nvSpPr>
        <p:spPr>
          <a:xfrm>
            <a:off x="357725" y="2971932"/>
            <a:ext cx="2047800" cy="3906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00" name="Google Shape;1000;p81"/>
          <p:cNvSpPr/>
          <p:nvPr/>
        </p:nvSpPr>
        <p:spPr>
          <a:xfrm>
            <a:off x="4815050" y="714700"/>
            <a:ext cx="2047800" cy="378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01" name="Google Shape;1001;p81"/>
          <p:cNvSpPr/>
          <p:nvPr/>
        </p:nvSpPr>
        <p:spPr>
          <a:xfrm>
            <a:off x="357725" y="715875"/>
            <a:ext cx="2047800" cy="3780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02" name="Google Shape;1002;p81"/>
          <p:cNvSpPr txBox="1"/>
          <p:nvPr>
            <p:ph idx="3" type="subTitle"/>
          </p:nvPr>
        </p:nvSpPr>
        <p:spPr>
          <a:xfrm>
            <a:off x="357425" y="718250"/>
            <a:ext cx="2048400" cy="378000"/>
          </a:xfrm>
          <a:prstGeom prst="rect">
            <a:avLst/>
          </a:prstGeom>
        </p:spPr>
        <p:txBody>
          <a:bodyPr anchorCtr="0" anchor="t" bIns="0" lIns="180000" spcFirstLastPara="1" rIns="180000" wrap="square" tIns="0">
            <a:normAutofit fontScale="85000"/>
          </a:bodyPr>
          <a:lstStyle/>
          <a:p>
            <a:pPr indent="0" lvl="0" marL="0" rtl="0" algn="l">
              <a:lnSpc>
                <a:spcPct val="115000"/>
              </a:lnSpc>
              <a:spcBef>
                <a:spcPts val="0"/>
              </a:spcBef>
              <a:spcAft>
                <a:spcPts val="0"/>
              </a:spcAft>
              <a:buSzPct val="100000"/>
              <a:buNone/>
            </a:pPr>
            <a:r>
              <a:rPr lang="en"/>
              <a:t>Booking_Aircover</a:t>
            </a:r>
            <a:endParaRPr/>
          </a:p>
        </p:txBody>
      </p:sp>
      <p:sp>
        <p:nvSpPr>
          <p:cNvPr id="1003" name="Google Shape;1003;p81"/>
          <p:cNvSpPr txBox="1"/>
          <p:nvPr>
            <p:ph idx="1" type="body"/>
          </p:nvPr>
        </p:nvSpPr>
        <p:spPr>
          <a:xfrm>
            <a:off x="172350" y="1093875"/>
            <a:ext cx="4341600" cy="1299600"/>
          </a:xfrm>
          <a:prstGeom prst="rect">
            <a:avLst/>
          </a:prstGeom>
        </p:spPr>
        <p:txBody>
          <a:bodyPr anchorCtr="0" anchor="t" bIns="180000" lIns="180000" spcFirstLastPara="1" rIns="180000" wrap="square" tIns="180000">
            <a:normAutofit/>
          </a:bodyPr>
          <a:lstStyle/>
          <a:p>
            <a:pPr indent="-89999" lvl="0" marL="179999" rtl="0" algn="l">
              <a:lnSpc>
                <a:spcPct val="115000"/>
              </a:lnSpc>
              <a:spcBef>
                <a:spcPts val="0"/>
              </a:spcBef>
              <a:spcAft>
                <a:spcPts val="500"/>
              </a:spcAft>
              <a:buClr>
                <a:schemeClr val="dk1"/>
              </a:buClr>
              <a:buSzPts val="900"/>
              <a:buFont typeface="Arial"/>
              <a:buNone/>
            </a:pPr>
            <a:r>
              <a:t/>
            </a:r>
            <a:endParaRPr/>
          </a:p>
        </p:txBody>
      </p:sp>
      <p:sp>
        <p:nvSpPr>
          <p:cNvPr id="1004" name="Google Shape;1004;p81"/>
          <p:cNvSpPr txBox="1"/>
          <p:nvPr>
            <p:ph idx="6" type="subTitle"/>
          </p:nvPr>
        </p:nvSpPr>
        <p:spPr>
          <a:xfrm>
            <a:off x="4814750" y="717075"/>
            <a:ext cx="2048400" cy="378000"/>
          </a:xfrm>
          <a:prstGeom prst="rect">
            <a:avLst/>
          </a:prstGeom>
        </p:spPr>
        <p:txBody>
          <a:bodyPr anchorCtr="0" anchor="t" bIns="0" lIns="180000" spcFirstLastPara="1" rIns="180000" wrap="square" tIns="0">
            <a:normAutofit fontScale="92500"/>
          </a:bodyPr>
          <a:lstStyle/>
          <a:p>
            <a:pPr indent="0" lvl="0" marL="0" rtl="0" algn="l">
              <a:lnSpc>
                <a:spcPct val="115000"/>
              </a:lnSpc>
              <a:spcBef>
                <a:spcPts val="0"/>
              </a:spcBef>
              <a:spcAft>
                <a:spcPts val="0"/>
              </a:spcAft>
              <a:buSzPct val="100000"/>
              <a:buNone/>
            </a:pPr>
            <a:r>
              <a:rPr lang="en"/>
              <a:t>Listing_Aircover</a:t>
            </a:r>
            <a:endParaRPr/>
          </a:p>
        </p:txBody>
      </p:sp>
      <p:sp>
        <p:nvSpPr>
          <p:cNvPr id="1005" name="Google Shape;1005;p81"/>
          <p:cNvSpPr txBox="1"/>
          <p:nvPr>
            <p:ph idx="7" type="body"/>
          </p:nvPr>
        </p:nvSpPr>
        <p:spPr>
          <a:xfrm>
            <a:off x="4629675" y="1092700"/>
            <a:ext cx="4341600" cy="1299600"/>
          </a:xfrm>
          <a:prstGeom prst="rect">
            <a:avLst/>
          </a:prstGeom>
        </p:spPr>
        <p:txBody>
          <a:bodyPr anchorCtr="0" anchor="t" bIns="180000" lIns="180000" spcFirstLastPara="1" rIns="180000" wrap="square" tIns="180000">
            <a:normAutofit/>
          </a:bodyPr>
          <a:lstStyle/>
          <a:p>
            <a:pPr indent="-89999" lvl="0" marL="179999" rtl="0" algn="l">
              <a:lnSpc>
                <a:spcPct val="115000"/>
              </a:lnSpc>
              <a:spcBef>
                <a:spcPts val="0"/>
              </a:spcBef>
              <a:spcAft>
                <a:spcPts val="500"/>
              </a:spcAft>
              <a:buClr>
                <a:schemeClr val="dk1"/>
              </a:buClr>
              <a:buSzPts val="900"/>
              <a:buFont typeface="Arial"/>
              <a:buNone/>
            </a:pPr>
            <a:r>
              <a:t/>
            </a:r>
            <a:endParaRPr/>
          </a:p>
        </p:txBody>
      </p:sp>
      <p:sp>
        <p:nvSpPr>
          <p:cNvPr id="1006" name="Google Shape;1006;p81"/>
          <p:cNvSpPr txBox="1"/>
          <p:nvPr>
            <p:ph idx="2" type="subTitle"/>
          </p:nvPr>
        </p:nvSpPr>
        <p:spPr>
          <a:xfrm>
            <a:off x="357425" y="2974373"/>
            <a:ext cx="2048400" cy="390600"/>
          </a:xfrm>
          <a:prstGeom prst="rect">
            <a:avLst/>
          </a:prstGeom>
        </p:spPr>
        <p:txBody>
          <a:bodyPr anchorCtr="0" anchor="t" bIns="0" lIns="180000" spcFirstLastPara="1" rIns="180000" wrap="square" tIns="0">
            <a:normAutofit/>
          </a:bodyPr>
          <a:lstStyle/>
          <a:p>
            <a:pPr indent="0" lvl="0" marL="0" rtl="0" algn="l">
              <a:lnSpc>
                <a:spcPct val="115000"/>
              </a:lnSpc>
              <a:spcBef>
                <a:spcPts val="0"/>
              </a:spcBef>
              <a:spcAft>
                <a:spcPts val="0"/>
              </a:spcAft>
              <a:buSzPts val="2200"/>
              <a:buNone/>
            </a:pPr>
            <a:r>
              <a:rPr lang="en"/>
              <a:t>Review</a:t>
            </a:r>
            <a:endParaRPr/>
          </a:p>
        </p:txBody>
      </p:sp>
      <p:sp>
        <p:nvSpPr>
          <p:cNvPr id="1007" name="Google Shape;1007;p81"/>
          <p:cNvSpPr txBox="1"/>
          <p:nvPr>
            <p:ph idx="4" type="body"/>
          </p:nvPr>
        </p:nvSpPr>
        <p:spPr>
          <a:xfrm>
            <a:off x="172350" y="3362406"/>
            <a:ext cx="4341600" cy="1299600"/>
          </a:xfrm>
          <a:prstGeom prst="rect">
            <a:avLst/>
          </a:prstGeom>
        </p:spPr>
        <p:txBody>
          <a:bodyPr anchorCtr="0" anchor="t" bIns="180000" lIns="180000" spcFirstLastPara="1" rIns="180000" wrap="square" tIns="180000">
            <a:normAutofit/>
          </a:bodyPr>
          <a:lstStyle/>
          <a:p>
            <a:pPr indent="-89999" lvl="0" marL="179999" rtl="0" algn="l">
              <a:lnSpc>
                <a:spcPct val="115000"/>
              </a:lnSpc>
              <a:spcBef>
                <a:spcPts val="0"/>
              </a:spcBef>
              <a:spcAft>
                <a:spcPts val="500"/>
              </a:spcAft>
              <a:buClr>
                <a:schemeClr val="dk1"/>
              </a:buClr>
              <a:buSzPts val="900"/>
              <a:buFont typeface="Arial"/>
              <a:buNone/>
            </a:pPr>
            <a:r>
              <a:t/>
            </a:r>
            <a:endParaRPr/>
          </a:p>
        </p:txBody>
      </p:sp>
      <p:sp>
        <p:nvSpPr>
          <p:cNvPr id="1008" name="Google Shape;1008;p81"/>
          <p:cNvSpPr txBox="1"/>
          <p:nvPr>
            <p:ph idx="8" type="subTitle"/>
          </p:nvPr>
        </p:nvSpPr>
        <p:spPr>
          <a:xfrm>
            <a:off x="4814750" y="2979350"/>
            <a:ext cx="2048400" cy="378000"/>
          </a:xfrm>
          <a:prstGeom prst="rect">
            <a:avLst/>
          </a:prstGeom>
        </p:spPr>
        <p:txBody>
          <a:bodyPr anchorCtr="0" anchor="t" bIns="0" lIns="180000" spcFirstLastPara="1" rIns="180000" wrap="square" tIns="0">
            <a:normAutofit/>
          </a:bodyPr>
          <a:lstStyle/>
          <a:p>
            <a:pPr indent="0" lvl="0" marL="0" rtl="0" algn="l">
              <a:lnSpc>
                <a:spcPct val="115000"/>
              </a:lnSpc>
              <a:spcBef>
                <a:spcPts val="0"/>
              </a:spcBef>
              <a:spcAft>
                <a:spcPts val="0"/>
              </a:spcAft>
              <a:buSzPts val="2200"/>
              <a:buNone/>
            </a:pPr>
            <a:r>
              <a:rPr lang="en"/>
              <a:t>Payment</a:t>
            </a:r>
            <a:endParaRPr/>
          </a:p>
        </p:txBody>
      </p:sp>
      <p:sp>
        <p:nvSpPr>
          <p:cNvPr id="1009" name="Google Shape;1009;p81"/>
          <p:cNvSpPr txBox="1"/>
          <p:nvPr>
            <p:ph idx="4294967295" type="body"/>
          </p:nvPr>
        </p:nvSpPr>
        <p:spPr>
          <a:xfrm>
            <a:off x="4629675" y="3361192"/>
            <a:ext cx="4341600" cy="1299600"/>
          </a:xfrm>
          <a:prstGeom prst="rect">
            <a:avLst/>
          </a:prstGeom>
        </p:spPr>
        <p:txBody>
          <a:bodyPr anchorCtr="0" anchor="t" bIns="180000" lIns="180000" spcFirstLastPara="1" rIns="180000" wrap="square" tIns="180000">
            <a:normAutofit/>
          </a:bodyPr>
          <a:lstStyle/>
          <a:p>
            <a:pPr indent="-89999" lvl="0" marL="179999" rtl="0" algn="l">
              <a:lnSpc>
                <a:spcPct val="115000"/>
              </a:lnSpc>
              <a:spcBef>
                <a:spcPts val="0"/>
              </a:spcBef>
              <a:spcAft>
                <a:spcPts val="500"/>
              </a:spcAft>
              <a:buClr>
                <a:schemeClr val="dk1"/>
              </a:buClr>
              <a:buSzPts val="900"/>
              <a:buFont typeface="Arial"/>
              <a:buNone/>
            </a:pPr>
            <a:r>
              <a:t/>
            </a:r>
            <a:endParaRPr/>
          </a:p>
        </p:txBody>
      </p:sp>
      <p:pic>
        <p:nvPicPr>
          <p:cNvPr id="1010" name="Google Shape;1010;p81"/>
          <p:cNvPicPr preferRelativeResize="0"/>
          <p:nvPr/>
        </p:nvPicPr>
        <p:blipFill>
          <a:blip r:embed="rId3">
            <a:alphaModFix/>
          </a:blip>
          <a:stretch>
            <a:fillRect/>
          </a:stretch>
        </p:blipFill>
        <p:spPr>
          <a:xfrm>
            <a:off x="319710" y="1143800"/>
            <a:ext cx="4117864" cy="1427950"/>
          </a:xfrm>
          <a:prstGeom prst="rect">
            <a:avLst/>
          </a:prstGeom>
          <a:noFill/>
          <a:ln>
            <a:noFill/>
          </a:ln>
        </p:spPr>
      </p:pic>
      <p:pic>
        <p:nvPicPr>
          <p:cNvPr id="1011" name="Google Shape;1011;p81"/>
          <p:cNvPicPr preferRelativeResize="0"/>
          <p:nvPr/>
        </p:nvPicPr>
        <p:blipFill>
          <a:blip r:embed="rId4">
            <a:alphaModFix/>
          </a:blip>
          <a:stretch>
            <a:fillRect/>
          </a:stretch>
        </p:blipFill>
        <p:spPr>
          <a:xfrm>
            <a:off x="4713213" y="1122388"/>
            <a:ext cx="4174525" cy="1470775"/>
          </a:xfrm>
          <a:prstGeom prst="rect">
            <a:avLst/>
          </a:prstGeom>
          <a:noFill/>
          <a:ln>
            <a:noFill/>
          </a:ln>
        </p:spPr>
      </p:pic>
      <p:pic>
        <p:nvPicPr>
          <p:cNvPr id="1012" name="Google Shape;1012;p81"/>
          <p:cNvPicPr preferRelativeResize="0"/>
          <p:nvPr/>
        </p:nvPicPr>
        <p:blipFill>
          <a:blip r:embed="rId5">
            <a:alphaModFix/>
          </a:blip>
          <a:stretch>
            <a:fillRect/>
          </a:stretch>
        </p:blipFill>
        <p:spPr>
          <a:xfrm>
            <a:off x="211975" y="3450125"/>
            <a:ext cx="4267624" cy="1354500"/>
          </a:xfrm>
          <a:prstGeom prst="rect">
            <a:avLst/>
          </a:prstGeom>
          <a:noFill/>
          <a:ln>
            <a:noFill/>
          </a:ln>
        </p:spPr>
      </p:pic>
      <p:pic>
        <p:nvPicPr>
          <p:cNvPr id="1013" name="Google Shape;1013;p81"/>
          <p:cNvPicPr preferRelativeResize="0"/>
          <p:nvPr/>
        </p:nvPicPr>
        <p:blipFill>
          <a:blip r:embed="rId6">
            <a:alphaModFix/>
          </a:blip>
          <a:stretch>
            <a:fillRect/>
          </a:stretch>
        </p:blipFill>
        <p:spPr>
          <a:xfrm>
            <a:off x="4670100" y="3423205"/>
            <a:ext cx="4174499" cy="140833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82"/>
          <p:cNvSpPr/>
          <p:nvPr/>
        </p:nvSpPr>
        <p:spPr>
          <a:xfrm rot="5400000">
            <a:off x="1238857" y="1711850"/>
            <a:ext cx="2208600" cy="4341600"/>
          </a:xfrm>
          <a:prstGeom prst="roundRect">
            <a:avLst>
              <a:gd fmla="val 5925"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Hanken Grotesk"/>
              <a:ea typeface="Hanken Grotesk"/>
              <a:cs typeface="Hanken Grotesk"/>
              <a:sym typeface="Hanken Grotesk"/>
            </a:endParaRPr>
          </a:p>
        </p:txBody>
      </p:sp>
      <p:sp>
        <p:nvSpPr>
          <p:cNvPr id="1019" name="Google Shape;1019;p82"/>
          <p:cNvSpPr/>
          <p:nvPr/>
        </p:nvSpPr>
        <p:spPr>
          <a:xfrm>
            <a:off x="357725" y="2971932"/>
            <a:ext cx="2047800" cy="3906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0" name="Google Shape;1020;p82"/>
          <p:cNvSpPr/>
          <p:nvPr/>
        </p:nvSpPr>
        <p:spPr>
          <a:xfrm rot="5400000">
            <a:off x="1274107" y="-573272"/>
            <a:ext cx="2138100" cy="4341600"/>
          </a:xfrm>
          <a:prstGeom prst="roundRect">
            <a:avLst>
              <a:gd fmla="val 5925"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Hanken Grotesk"/>
              <a:ea typeface="Hanken Grotesk"/>
              <a:cs typeface="Hanken Grotesk"/>
              <a:sym typeface="Hanken Grotesk"/>
            </a:endParaRPr>
          </a:p>
        </p:txBody>
      </p:sp>
      <p:sp>
        <p:nvSpPr>
          <p:cNvPr id="1021" name="Google Shape;1021;p82"/>
          <p:cNvSpPr/>
          <p:nvPr/>
        </p:nvSpPr>
        <p:spPr>
          <a:xfrm>
            <a:off x="357725" y="715875"/>
            <a:ext cx="2047800" cy="3780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2" name="Google Shape;1022;p82"/>
          <p:cNvSpPr/>
          <p:nvPr/>
        </p:nvSpPr>
        <p:spPr>
          <a:xfrm rot="5400000">
            <a:off x="5731432" y="-574447"/>
            <a:ext cx="2138100" cy="4341600"/>
          </a:xfrm>
          <a:prstGeom prst="roundRect">
            <a:avLst>
              <a:gd fmla="val 5925"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Hanken Grotesk"/>
              <a:ea typeface="Hanken Grotesk"/>
              <a:cs typeface="Hanken Grotesk"/>
              <a:sym typeface="Hanken Grotesk"/>
            </a:endParaRPr>
          </a:p>
        </p:txBody>
      </p:sp>
      <p:sp>
        <p:nvSpPr>
          <p:cNvPr id="1023" name="Google Shape;1023;p82"/>
          <p:cNvSpPr/>
          <p:nvPr/>
        </p:nvSpPr>
        <p:spPr>
          <a:xfrm>
            <a:off x="4815050" y="714700"/>
            <a:ext cx="2047800" cy="378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4" name="Google Shape;1024;p82"/>
          <p:cNvSpPr/>
          <p:nvPr/>
        </p:nvSpPr>
        <p:spPr>
          <a:xfrm rot="5400000">
            <a:off x="5697675" y="1710350"/>
            <a:ext cx="2205600" cy="4341600"/>
          </a:xfrm>
          <a:prstGeom prst="roundRect">
            <a:avLst>
              <a:gd fmla="val 5925"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Hanken Grotesk"/>
              <a:ea typeface="Hanken Grotesk"/>
              <a:cs typeface="Hanken Grotesk"/>
              <a:sym typeface="Hanken Grotesk"/>
            </a:endParaRPr>
          </a:p>
        </p:txBody>
      </p:sp>
      <p:sp>
        <p:nvSpPr>
          <p:cNvPr id="1025" name="Google Shape;1025;p82"/>
          <p:cNvSpPr/>
          <p:nvPr/>
        </p:nvSpPr>
        <p:spPr>
          <a:xfrm>
            <a:off x="4815050" y="2976975"/>
            <a:ext cx="2047800" cy="3780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6" name="Google Shape;1026;p82"/>
          <p:cNvSpPr/>
          <p:nvPr/>
        </p:nvSpPr>
        <p:spPr>
          <a:xfrm>
            <a:off x="357725" y="2971932"/>
            <a:ext cx="2047800" cy="3906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7" name="Google Shape;1027;p82"/>
          <p:cNvSpPr/>
          <p:nvPr/>
        </p:nvSpPr>
        <p:spPr>
          <a:xfrm>
            <a:off x="4815050" y="714700"/>
            <a:ext cx="2047800" cy="378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8" name="Google Shape;1028;p82"/>
          <p:cNvSpPr/>
          <p:nvPr/>
        </p:nvSpPr>
        <p:spPr>
          <a:xfrm>
            <a:off x="357725" y="715875"/>
            <a:ext cx="2047800" cy="3780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9" name="Google Shape;1029;p82"/>
          <p:cNvSpPr txBox="1"/>
          <p:nvPr>
            <p:ph idx="3" type="subTitle"/>
          </p:nvPr>
        </p:nvSpPr>
        <p:spPr>
          <a:xfrm>
            <a:off x="357425" y="718250"/>
            <a:ext cx="2048400" cy="378000"/>
          </a:xfrm>
          <a:prstGeom prst="rect">
            <a:avLst/>
          </a:prstGeom>
        </p:spPr>
        <p:txBody>
          <a:bodyPr anchorCtr="0" anchor="t" bIns="0" lIns="180000" spcFirstLastPara="1" rIns="180000" wrap="square" tIns="0">
            <a:normAutofit fontScale="85000"/>
          </a:bodyPr>
          <a:lstStyle/>
          <a:p>
            <a:pPr indent="0" lvl="0" marL="0" rtl="0" algn="l">
              <a:lnSpc>
                <a:spcPct val="115000"/>
              </a:lnSpc>
              <a:spcBef>
                <a:spcPts val="0"/>
              </a:spcBef>
              <a:spcAft>
                <a:spcPts val="0"/>
              </a:spcAft>
              <a:buSzPct val="100000"/>
              <a:buNone/>
            </a:pPr>
            <a:r>
              <a:rPr lang="en"/>
              <a:t>Host_Has_Listing</a:t>
            </a:r>
            <a:endParaRPr/>
          </a:p>
        </p:txBody>
      </p:sp>
      <p:sp>
        <p:nvSpPr>
          <p:cNvPr id="1030" name="Google Shape;1030;p82"/>
          <p:cNvSpPr txBox="1"/>
          <p:nvPr>
            <p:ph idx="1" type="body"/>
          </p:nvPr>
        </p:nvSpPr>
        <p:spPr>
          <a:xfrm>
            <a:off x="172350" y="1093875"/>
            <a:ext cx="4341600" cy="1299600"/>
          </a:xfrm>
          <a:prstGeom prst="rect">
            <a:avLst/>
          </a:prstGeom>
        </p:spPr>
        <p:txBody>
          <a:bodyPr anchorCtr="0" anchor="t" bIns="180000" lIns="180000" spcFirstLastPara="1" rIns="180000" wrap="square" tIns="180000">
            <a:normAutofit/>
          </a:bodyPr>
          <a:lstStyle/>
          <a:p>
            <a:pPr indent="-89999" lvl="0" marL="179999" rtl="0" algn="l">
              <a:lnSpc>
                <a:spcPct val="115000"/>
              </a:lnSpc>
              <a:spcBef>
                <a:spcPts val="0"/>
              </a:spcBef>
              <a:spcAft>
                <a:spcPts val="500"/>
              </a:spcAft>
              <a:buClr>
                <a:schemeClr val="dk1"/>
              </a:buClr>
              <a:buSzPts val="900"/>
              <a:buFont typeface="Arial"/>
              <a:buNone/>
            </a:pPr>
            <a:r>
              <a:t/>
            </a:r>
            <a:endParaRPr/>
          </a:p>
        </p:txBody>
      </p:sp>
      <p:sp>
        <p:nvSpPr>
          <p:cNvPr id="1031" name="Google Shape;1031;p82"/>
          <p:cNvSpPr txBox="1"/>
          <p:nvPr>
            <p:ph idx="6" type="subTitle"/>
          </p:nvPr>
        </p:nvSpPr>
        <p:spPr>
          <a:xfrm>
            <a:off x="4814750" y="717075"/>
            <a:ext cx="2048400" cy="378000"/>
          </a:xfrm>
          <a:prstGeom prst="rect">
            <a:avLst/>
          </a:prstGeom>
        </p:spPr>
        <p:txBody>
          <a:bodyPr anchorCtr="0" anchor="t" bIns="0" lIns="180000" spcFirstLastPara="1" rIns="180000" wrap="square" tIns="0">
            <a:normAutofit fontScale="70000"/>
          </a:bodyPr>
          <a:lstStyle/>
          <a:p>
            <a:pPr indent="0" lvl="0" marL="0" rtl="0" algn="l">
              <a:lnSpc>
                <a:spcPct val="115000"/>
              </a:lnSpc>
              <a:spcBef>
                <a:spcPts val="0"/>
              </a:spcBef>
              <a:spcAft>
                <a:spcPts val="0"/>
              </a:spcAft>
              <a:buSzPct val="100000"/>
              <a:buNone/>
            </a:pPr>
            <a:r>
              <a:rPr lang="en"/>
              <a:t>Listing_Has_Amenity</a:t>
            </a:r>
            <a:endParaRPr/>
          </a:p>
        </p:txBody>
      </p:sp>
      <p:sp>
        <p:nvSpPr>
          <p:cNvPr id="1032" name="Google Shape;1032;p82"/>
          <p:cNvSpPr txBox="1"/>
          <p:nvPr>
            <p:ph idx="7" type="body"/>
          </p:nvPr>
        </p:nvSpPr>
        <p:spPr>
          <a:xfrm>
            <a:off x="4629675" y="1092700"/>
            <a:ext cx="4341600" cy="1299600"/>
          </a:xfrm>
          <a:prstGeom prst="rect">
            <a:avLst/>
          </a:prstGeom>
        </p:spPr>
        <p:txBody>
          <a:bodyPr anchorCtr="0" anchor="t" bIns="180000" lIns="180000" spcFirstLastPara="1" rIns="180000" wrap="square" tIns="180000">
            <a:normAutofit/>
          </a:bodyPr>
          <a:lstStyle/>
          <a:p>
            <a:pPr indent="-89999" lvl="0" marL="179999" rtl="0" algn="l">
              <a:lnSpc>
                <a:spcPct val="115000"/>
              </a:lnSpc>
              <a:spcBef>
                <a:spcPts val="0"/>
              </a:spcBef>
              <a:spcAft>
                <a:spcPts val="500"/>
              </a:spcAft>
              <a:buClr>
                <a:schemeClr val="dk1"/>
              </a:buClr>
              <a:buSzPts val="900"/>
              <a:buFont typeface="Arial"/>
              <a:buNone/>
            </a:pPr>
            <a:r>
              <a:t/>
            </a:r>
            <a:endParaRPr/>
          </a:p>
        </p:txBody>
      </p:sp>
      <p:sp>
        <p:nvSpPr>
          <p:cNvPr id="1033" name="Google Shape;1033;p82"/>
          <p:cNvSpPr txBox="1"/>
          <p:nvPr>
            <p:ph idx="2" type="subTitle"/>
          </p:nvPr>
        </p:nvSpPr>
        <p:spPr>
          <a:xfrm>
            <a:off x="357425" y="2974373"/>
            <a:ext cx="2048400" cy="390600"/>
          </a:xfrm>
          <a:prstGeom prst="rect">
            <a:avLst/>
          </a:prstGeom>
        </p:spPr>
        <p:txBody>
          <a:bodyPr anchorCtr="0" anchor="t" bIns="0" lIns="180000" spcFirstLastPara="1" rIns="180000" wrap="square" tIns="0">
            <a:normAutofit fontScale="55000" lnSpcReduction="10000"/>
          </a:bodyPr>
          <a:lstStyle/>
          <a:p>
            <a:pPr indent="0" lvl="0" marL="0" rtl="0" algn="l">
              <a:lnSpc>
                <a:spcPct val="115000"/>
              </a:lnSpc>
              <a:spcBef>
                <a:spcPts val="0"/>
              </a:spcBef>
              <a:spcAft>
                <a:spcPts val="0"/>
              </a:spcAft>
              <a:buSzPct val="100000"/>
              <a:buNone/>
            </a:pPr>
            <a:r>
              <a:rPr lang="en"/>
              <a:t>Listing_Is_Near_</a:t>
            </a:r>
            <a:endParaRPr/>
          </a:p>
          <a:p>
            <a:pPr indent="0" lvl="0" marL="0" rtl="0" algn="l">
              <a:lnSpc>
                <a:spcPct val="115000"/>
              </a:lnSpc>
              <a:spcBef>
                <a:spcPts val="0"/>
              </a:spcBef>
              <a:spcAft>
                <a:spcPts val="0"/>
              </a:spcAft>
              <a:buSzPct val="100000"/>
              <a:buNone/>
            </a:pPr>
            <a:r>
              <a:rPr lang="en"/>
              <a:t>To_Attraction</a:t>
            </a:r>
            <a:endParaRPr/>
          </a:p>
        </p:txBody>
      </p:sp>
      <p:sp>
        <p:nvSpPr>
          <p:cNvPr id="1034" name="Google Shape;1034;p82"/>
          <p:cNvSpPr txBox="1"/>
          <p:nvPr>
            <p:ph idx="4" type="body"/>
          </p:nvPr>
        </p:nvSpPr>
        <p:spPr>
          <a:xfrm>
            <a:off x="172350" y="3362406"/>
            <a:ext cx="4341600" cy="1299600"/>
          </a:xfrm>
          <a:prstGeom prst="rect">
            <a:avLst/>
          </a:prstGeom>
        </p:spPr>
        <p:txBody>
          <a:bodyPr anchorCtr="0" anchor="t" bIns="180000" lIns="180000" spcFirstLastPara="1" rIns="180000" wrap="square" tIns="180000">
            <a:normAutofit/>
          </a:bodyPr>
          <a:lstStyle/>
          <a:p>
            <a:pPr indent="-89999" lvl="0" marL="179999" rtl="0" algn="l">
              <a:lnSpc>
                <a:spcPct val="115000"/>
              </a:lnSpc>
              <a:spcBef>
                <a:spcPts val="0"/>
              </a:spcBef>
              <a:spcAft>
                <a:spcPts val="500"/>
              </a:spcAft>
              <a:buClr>
                <a:schemeClr val="dk1"/>
              </a:buClr>
              <a:buSzPts val="900"/>
              <a:buFont typeface="Arial"/>
              <a:buNone/>
            </a:pPr>
            <a:r>
              <a:t/>
            </a:r>
            <a:endParaRPr/>
          </a:p>
        </p:txBody>
      </p:sp>
      <p:sp>
        <p:nvSpPr>
          <p:cNvPr id="1035" name="Google Shape;1035;p82"/>
          <p:cNvSpPr txBox="1"/>
          <p:nvPr>
            <p:ph idx="8" type="subTitle"/>
          </p:nvPr>
        </p:nvSpPr>
        <p:spPr>
          <a:xfrm>
            <a:off x="4814750" y="2979350"/>
            <a:ext cx="2048400" cy="378000"/>
          </a:xfrm>
          <a:prstGeom prst="rect">
            <a:avLst/>
          </a:prstGeom>
        </p:spPr>
        <p:txBody>
          <a:bodyPr anchorCtr="0" anchor="t" bIns="0" lIns="180000" spcFirstLastPara="1" rIns="180000" wrap="square" tIns="0">
            <a:normAutofit/>
          </a:bodyPr>
          <a:lstStyle/>
          <a:p>
            <a:pPr indent="0" lvl="0" marL="0" rtl="0" algn="l">
              <a:lnSpc>
                <a:spcPct val="115000"/>
              </a:lnSpc>
              <a:spcBef>
                <a:spcPts val="0"/>
              </a:spcBef>
              <a:spcAft>
                <a:spcPts val="0"/>
              </a:spcAft>
              <a:buSzPts val="2200"/>
              <a:buNone/>
            </a:pPr>
            <a:r>
              <a:rPr lang="en"/>
              <a:t>Booking</a:t>
            </a:r>
            <a:endParaRPr/>
          </a:p>
        </p:txBody>
      </p:sp>
      <p:sp>
        <p:nvSpPr>
          <p:cNvPr id="1036" name="Google Shape;1036;p82"/>
          <p:cNvSpPr txBox="1"/>
          <p:nvPr>
            <p:ph idx="4294967295" type="body"/>
          </p:nvPr>
        </p:nvSpPr>
        <p:spPr>
          <a:xfrm>
            <a:off x="4629675" y="3361192"/>
            <a:ext cx="4341600" cy="1299600"/>
          </a:xfrm>
          <a:prstGeom prst="rect">
            <a:avLst/>
          </a:prstGeom>
        </p:spPr>
        <p:txBody>
          <a:bodyPr anchorCtr="0" anchor="t" bIns="180000" lIns="180000" spcFirstLastPara="1" rIns="180000" wrap="square" tIns="180000">
            <a:normAutofit/>
          </a:bodyPr>
          <a:lstStyle/>
          <a:p>
            <a:pPr indent="-89999" lvl="0" marL="179999" rtl="0" algn="l">
              <a:lnSpc>
                <a:spcPct val="115000"/>
              </a:lnSpc>
              <a:spcBef>
                <a:spcPts val="0"/>
              </a:spcBef>
              <a:spcAft>
                <a:spcPts val="500"/>
              </a:spcAft>
              <a:buClr>
                <a:schemeClr val="dk1"/>
              </a:buClr>
              <a:buSzPts val="900"/>
              <a:buFont typeface="Arial"/>
              <a:buNone/>
            </a:pPr>
            <a:r>
              <a:t/>
            </a:r>
            <a:endParaRPr/>
          </a:p>
        </p:txBody>
      </p:sp>
      <p:pic>
        <p:nvPicPr>
          <p:cNvPr id="1037" name="Google Shape;1037;p82"/>
          <p:cNvPicPr preferRelativeResize="0"/>
          <p:nvPr/>
        </p:nvPicPr>
        <p:blipFill>
          <a:blip r:embed="rId3">
            <a:alphaModFix/>
          </a:blip>
          <a:stretch>
            <a:fillRect/>
          </a:stretch>
        </p:blipFill>
        <p:spPr>
          <a:xfrm>
            <a:off x="264400" y="1096250"/>
            <a:ext cx="3875125" cy="1484375"/>
          </a:xfrm>
          <a:prstGeom prst="rect">
            <a:avLst/>
          </a:prstGeom>
          <a:noFill/>
          <a:ln>
            <a:noFill/>
          </a:ln>
        </p:spPr>
      </p:pic>
      <p:pic>
        <p:nvPicPr>
          <p:cNvPr id="1038" name="Google Shape;1038;p82"/>
          <p:cNvPicPr preferRelativeResize="0"/>
          <p:nvPr/>
        </p:nvPicPr>
        <p:blipFill>
          <a:blip r:embed="rId4">
            <a:alphaModFix/>
          </a:blip>
          <a:stretch>
            <a:fillRect/>
          </a:stretch>
        </p:blipFill>
        <p:spPr>
          <a:xfrm>
            <a:off x="4693700" y="1096250"/>
            <a:ext cx="4035801" cy="1484375"/>
          </a:xfrm>
          <a:prstGeom prst="rect">
            <a:avLst/>
          </a:prstGeom>
          <a:noFill/>
          <a:ln>
            <a:noFill/>
          </a:ln>
        </p:spPr>
      </p:pic>
      <p:pic>
        <p:nvPicPr>
          <p:cNvPr id="1039" name="Google Shape;1039;p82"/>
          <p:cNvPicPr preferRelativeResize="0"/>
          <p:nvPr/>
        </p:nvPicPr>
        <p:blipFill>
          <a:blip r:embed="rId5">
            <a:alphaModFix/>
          </a:blip>
          <a:stretch>
            <a:fillRect/>
          </a:stretch>
        </p:blipFill>
        <p:spPr>
          <a:xfrm>
            <a:off x="264400" y="3364975"/>
            <a:ext cx="3985825" cy="1449075"/>
          </a:xfrm>
          <a:prstGeom prst="rect">
            <a:avLst/>
          </a:prstGeom>
          <a:noFill/>
          <a:ln>
            <a:noFill/>
          </a:ln>
        </p:spPr>
      </p:pic>
      <p:pic>
        <p:nvPicPr>
          <p:cNvPr id="1040" name="Google Shape;1040;p82"/>
          <p:cNvPicPr preferRelativeResize="0"/>
          <p:nvPr/>
        </p:nvPicPr>
        <p:blipFill>
          <a:blip r:embed="rId6">
            <a:alphaModFix/>
          </a:blip>
          <a:stretch>
            <a:fillRect/>
          </a:stretch>
        </p:blipFill>
        <p:spPr>
          <a:xfrm>
            <a:off x="4629675" y="3364975"/>
            <a:ext cx="4099825" cy="1552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83"/>
          <p:cNvSpPr txBox="1"/>
          <p:nvPr>
            <p:ph idx="1" type="subTitle"/>
          </p:nvPr>
        </p:nvSpPr>
        <p:spPr>
          <a:xfrm>
            <a:off x="1224650" y="210100"/>
            <a:ext cx="1676700" cy="356400"/>
          </a:xfrm>
          <a:prstGeom prst="rect">
            <a:avLst/>
          </a:prstGeom>
        </p:spPr>
        <p:txBody>
          <a:bodyPr anchorCtr="0" anchor="t" bIns="91425" lIns="91425" spcFirstLastPara="1" rIns="91425" wrap="square" tIns="91425">
            <a:normAutofit lnSpcReduction="10000"/>
          </a:bodyPr>
          <a:lstStyle/>
          <a:p>
            <a:pPr indent="0" lvl="0" marL="0" rtl="0" algn="ctr">
              <a:lnSpc>
                <a:spcPct val="100000"/>
              </a:lnSpc>
              <a:spcBef>
                <a:spcPts val="0"/>
              </a:spcBef>
              <a:spcAft>
                <a:spcPts val="0"/>
              </a:spcAft>
              <a:buSzPts val="1200"/>
              <a:buNone/>
            </a:pPr>
            <a:r>
              <a:rPr lang="en"/>
              <a:t>Section 6</a:t>
            </a:r>
            <a:endParaRPr/>
          </a:p>
        </p:txBody>
      </p:sp>
      <p:sp>
        <p:nvSpPr>
          <p:cNvPr id="1046" name="Google Shape;1046;p83"/>
          <p:cNvSpPr txBox="1"/>
          <p:nvPr>
            <p:ph type="title"/>
          </p:nvPr>
        </p:nvSpPr>
        <p:spPr>
          <a:xfrm>
            <a:off x="593775" y="984700"/>
            <a:ext cx="7948200" cy="69774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SzPts val="2800"/>
              <a:buNone/>
            </a:pPr>
            <a:r>
              <a:rPr lang="en" sz="2500">
                <a:latin typeface="Arial"/>
                <a:ea typeface="Arial"/>
                <a:cs typeface="Arial"/>
                <a:sym typeface="Arial"/>
              </a:rPr>
              <a:t>Business Tasks and Retrieve Data using SQL </a:t>
            </a:r>
            <a:endParaRPr sz="2500">
              <a:latin typeface="Arial"/>
              <a:ea typeface="Arial"/>
              <a:cs typeface="Arial"/>
              <a:sym typeface="Arial"/>
            </a:endParaRPr>
          </a:p>
          <a:p>
            <a:pPr indent="-336550" lvl="0" marL="457200" rtl="0" algn="just">
              <a:lnSpc>
                <a:spcPct val="115000"/>
              </a:lnSpc>
              <a:spcBef>
                <a:spcPts val="0"/>
              </a:spcBef>
              <a:spcAft>
                <a:spcPts val="0"/>
              </a:spcAft>
              <a:buSzPts val="1700"/>
              <a:buFont typeface="Arial"/>
              <a:buChar char="❖"/>
            </a:pPr>
            <a:r>
              <a:rPr lang="en" sz="1700">
                <a:latin typeface="Arial"/>
                <a:ea typeface="Arial"/>
                <a:cs typeface="Arial"/>
                <a:sym typeface="Arial"/>
              </a:rPr>
              <a:t>1.  Identify which amenities each guest experienced at the listings they booked. Airbnb can analyze guests' preferences regarding amenities, so that in the future, airbnb can prioritize and recommend the listings with those amenities, providing personalized search results.</a:t>
            </a:r>
            <a:endParaRPr sz="1700">
              <a:latin typeface="Arial"/>
              <a:ea typeface="Arial"/>
              <a:cs typeface="Arial"/>
              <a:sym typeface="Arial"/>
            </a:endParaRPr>
          </a:p>
          <a:p>
            <a:pPr indent="-336550" lvl="0" marL="457200" rtl="0" algn="just">
              <a:lnSpc>
                <a:spcPct val="115000"/>
              </a:lnSpc>
              <a:spcBef>
                <a:spcPts val="0"/>
              </a:spcBef>
              <a:spcAft>
                <a:spcPts val="0"/>
              </a:spcAft>
              <a:buSzPts val="1700"/>
              <a:buFont typeface="Arial"/>
              <a:buChar char="❖"/>
            </a:pPr>
            <a:r>
              <a:rPr lang="en" sz="1700">
                <a:latin typeface="Arial"/>
                <a:ea typeface="Arial"/>
                <a:cs typeface="Arial"/>
                <a:sym typeface="Arial"/>
              </a:rPr>
              <a:t>2.  List all hosts and shows their listing details and aircover insurance information when available. This helps Airbnb understand which hosts are actively hosting.</a:t>
            </a:r>
            <a:endParaRPr sz="1700">
              <a:latin typeface="Arial"/>
              <a:ea typeface="Arial"/>
              <a:cs typeface="Arial"/>
              <a:sym typeface="Arial"/>
            </a:endParaRPr>
          </a:p>
          <a:p>
            <a:pPr indent="-336550" lvl="0" marL="457200" rtl="0" algn="just">
              <a:lnSpc>
                <a:spcPct val="115000"/>
              </a:lnSpc>
              <a:spcBef>
                <a:spcPts val="0"/>
              </a:spcBef>
              <a:spcAft>
                <a:spcPts val="0"/>
              </a:spcAft>
              <a:buSzPts val="1700"/>
              <a:buFont typeface="Arial"/>
              <a:buChar char="❖"/>
            </a:pPr>
            <a:r>
              <a:rPr lang="en" sz="1700">
                <a:latin typeface="Arial"/>
                <a:ea typeface="Arial"/>
                <a:cs typeface="Arial"/>
                <a:sym typeface="Arial"/>
              </a:rPr>
              <a:t>3.   The quality team wants to identify the top-rated listings on the platform so they can feature them in marketing campaigns or “Superhost picks”. They want to see all listings whose rating equals the maximum current average rating in the system.</a:t>
            </a:r>
            <a:endParaRPr sz="1700">
              <a:latin typeface="Arial"/>
              <a:ea typeface="Arial"/>
              <a:cs typeface="Arial"/>
              <a:sym typeface="Arial"/>
            </a:endParaRPr>
          </a:p>
          <a:p>
            <a:pPr indent="0" lvl="0" marL="0" rtl="0" algn="l">
              <a:lnSpc>
                <a:spcPct val="115000"/>
              </a:lnSpc>
              <a:spcBef>
                <a:spcPts val="0"/>
              </a:spcBef>
              <a:spcAft>
                <a:spcPts val="0"/>
              </a:spcAft>
              <a:buSzPts val="2800"/>
              <a:buNone/>
            </a:pPr>
            <a:r>
              <a:t/>
            </a:r>
            <a:endParaRPr sz="2500">
              <a:latin typeface="Arial"/>
              <a:ea typeface="Arial"/>
              <a:cs typeface="Arial"/>
              <a:sym typeface="Arial"/>
            </a:endParaRPr>
          </a:p>
          <a:p>
            <a:pPr indent="0" lvl="0" marL="0" rtl="0" algn="l">
              <a:lnSpc>
                <a:spcPct val="115000"/>
              </a:lnSpc>
              <a:spcBef>
                <a:spcPts val="0"/>
              </a:spcBef>
              <a:spcAft>
                <a:spcPts val="0"/>
              </a:spcAft>
              <a:buSzPts val="1100"/>
              <a:buNone/>
            </a:pPr>
            <a:r>
              <a:t/>
            </a:r>
            <a:endParaRPr sz="2500">
              <a:latin typeface="Arial"/>
              <a:ea typeface="Arial"/>
              <a:cs typeface="Arial"/>
              <a:sym typeface="Arial"/>
            </a:endParaRPr>
          </a:p>
          <a:p>
            <a:pPr indent="0" lvl="0" marL="0" rtl="0" algn="l">
              <a:lnSpc>
                <a:spcPct val="115000"/>
              </a:lnSpc>
              <a:spcBef>
                <a:spcPts val="0"/>
              </a:spcBef>
              <a:spcAft>
                <a:spcPts val="0"/>
              </a:spcAft>
              <a:buSzPts val="2800"/>
              <a:buNone/>
            </a:pPr>
            <a:r>
              <a:t/>
            </a:r>
            <a:endParaRPr sz="2500">
              <a:latin typeface="Arial"/>
              <a:ea typeface="Arial"/>
              <a:cs typeface="Arial"/>
              <a:sym typeface="Arial"/>
            </a:endParaRPr>
          </a:p>
          <a:p>
            <a:pPr indent="0" lvl="0" marL="0" rtl="0" algn="l">
              <a:lnSpc>
                <a:spcPct val="115000"/>
              </a:lnSpc>
              <a:spcBef>
                <a:spcPts val="0"/>
              </a:spcBef>
              <a:spcAft>
                <a:spcPts val="0"/>
              </a:spcAft>
              <a:buSzPts val="1100"/>
              <a:buNone/>
            </a:pPr>
            <a:r>
              <a:t/>
            </a:r>
            <a:endParaRPr sz="2500">
              <a:latin typeface="Arial"/>
              <a:ea typeface="Arial"/>
              <a:cs typeface="Arial"/>
              <a:sym typeface="Arial"/>
            </a:endParaRPr>
          </a:p>
          <a:p>
            <a:pPr indent="0" lvl="0" marL="0" rtl="0" algn="l">
              <a:lnSpc>
                <a:spcPct val="115000"/>
              </a:lnSpc>
              <a:spcBef>
                <a:spcPts val="0"/>
              </a:spcBef>
              <a:spcAft>
                <a:spcPts val="0"/>
              </a:spcAft>
              <a:buSzPts val="2800"/>
              <a:buNone/>
            </a:pPr>
            <a:r>
              <a:t/>
            </a:r>
            <a:endParaRPr sz="2500">
              <a:latin typeface="Arial"/>
              <a:ea typeface="Arial"/>
              <a:cs typeface="Arial"/>
              <a:sym typeface="Arial"/>
            </a:endParaRPr>
          </a:p>
          <a:p>
            <a:pPr indent="0" lvl="0" marL="0" rtl="0" algn="l">
              <a:lnSpc>
                <a:spcPct val="115000"/>
              </a:lnSpc>
              <a:spcBef>
                <a:spcPts val="0"/>
              </a:spcBef>
              <a:spcAft>
                <a:spcPts val="0"/>
              </a:spcAft>
              <a:buSzPts val="1100"/>
              <a:buNone/>
            </a:pPr>
            <a:r>
              <a:t/>
            </a:r>
            <a:endParaRPr sz="2500">
              <a:latin typeface="Arial"/>
              <a:ea typeface="Arial"/>
              <a:cs typeface="Arial"/>
              <a:sym typeface="Arial"/>
            </a:endParaRPr>
          </a:p>
          <a:p>
            <a:pPr indent="0" lvl="0" marL="0" rtl="0" algn="l">
              <a:lnSpc>
                <a:spcPct val="115000"/>
              </a:lnSpc>
              <a:spcBef>
                <a:spcPts val="0"/>
              </a:spcBef>
              <a:spcAft>
                <a:spcPts val="0"/>
              </a:spcAft>
              <a:buSzPts val="2800"/>
              <a:buNone/>
            </a:pPr>
            <a:r>
              <a:t/>
            </a:r>
            <a:endParaRPr sz="2500">
              <a:latin typeface="Arial"/>
              <a:ea typeface="Arial"/>
              <a:cs typeface="Arial"/>
              <a:sym typeface="Arial"/>
            </a:endParaRPr>
          </a:p>
        </p:txBody>
      </p:sp>
      <p:cxnSp>
        <p:nvCxnSpPr>
          <p:cNvPr id="1047" name="Google Shape;1047;p83"/>
          <p:cNvCxnSpPr/>
          <p:nvPr/>
        </p:nvCxnSpPr>
        <p:spPr>
          <a:xfrm rot="10800000">
            <a:off x="597900" y="1508775"/>
            <a:ext cx="79482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84"/>
          <p:cNvSpPr txBox="1"/>
          <p:nvPr>
            <p:ph idx="1" type="subTitle"/>
          </p:nvPr>
        </p:nvSpPr>
        <p:spPr>
          <a:xfrm>
            <a:off x="1224650" y="210100"/>
            <a:ext cx="1676700" cy="356400"/>
          </a:xfrm>
          <a:prstGeom prst="rect">
            <a:avLst/>
          </a:prstGeom>
        </p:spPr>
        <p:txBody>
          <a:bodyPr anchorCtr="0" anchor="t" bIns="91425" lIns="91425" spcFirstLastPara="1" rIns="91425" wrap="square" tIns="91425">
            <a:normAutofit lnSpcReduction="10000"/>
          </a:bodyPr>
          <a:lstStyle/>
          <a:p>
            <a:pPr indent="0" lvl="0" marL="0" rtl="0" algn="ctr">
              <a:lnSpc>
                <a:spcPct val="100000"/>
              </a:lnSpc>
              <a:spcBef>
                <a:spcPts val="0"/>
              </a:spcBef>
              <a:spcAft>
                <a:spcPts val="0"/>
              </a:spcAft>
              <a:buSzPts val="1200"/>
              <a:buNone/>
            </a:pPr>
            <a:r>
              <a:rPr lang="en"/>
              <a:t>Section 6</a:t>
            </a:r>
            <a:endParaRPr/>
          </a:p>
        </p:txBody>
      </p:sp>
      <p:sp>
        <p:nvSpPr>
          <p:cNvPr id="1053" name="Google Shape;1053;p84"/>
          <p:cNvSpPr txBox="1"/>
          <p:nvPr>
            <p:ph type="title"/>
          </p:nvPr>
        </p:nvSpPr>
        <p:spPr>
          <a:xfrm>
            <a:off x="593775" y="984700"/>
            <a:ext cx="7948200" cy="69774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SzPts val="2800"/>
              <a:buNone/>
            </a:pPr>
            <a:r>
              <a:rPr lang="en" sz="2500">
                <a:latin typeface="Arial"/>
                <a:ea typeface="Arial"/>
                <a:cs typeface="Arial"/>
                <a:sym typeface="Arial"/>
              </a:rPr>
              <a:t>Business Tasks and Retrieve Data using SQL </a:t>
            </a:r>
            <a:endParaRPr sz="2500">
              <a:latin typeface="Arial"/>
              <a:ea typeface="Arial"/>
              <a:cs typeface="Arial"/>
              <a:sym typeface="Arial"/>
            </a:endParaRPr>
          </a:p>
          <a:p>
            <a:pPr indent="-336550" lvl="0" marL="457200" rtl="0" algn="just">
              <a:lnSpc>
                <a:spcPct val="115000"/>
              </a:lnSpc>
              <a:spcBef>
                <a:spcPts val="0"/>
              </a:spcBef>
              <a:spcAft>
                <a:spcPts val="0"/>
              </a:spcAft>
              <a:buSzPts val="1700"/>
              <a:buFont typeface="Arial"/>
              <a:buChar char="❖"/>
            </a:pPr>
            <a:r>
              <a:rPr lang="en" sz="1700">
                <a:latin typeface="Arial"/>
                <a:ea typeface="Arial"/>
                <a:cs typeface="Arial"/>
                <a:sym typeface="Arial"/>
              </a:rPr>
              <a:t>4.  The trust &amp; safety team wants to see all listings owned by hosts who have ever submitted a concern report about guests. These hosts may be stricter or have had problematic guest experiences, so their listings might need tailored guidance or extra support.</a:t>
            </a:r>
            <a:endParaRPr sz="1700">
              <a:latin typeface="Arial"/>
              <a:ea typeface="Arial"/>
              <a:cs typeface="Arial"/>
              <a:sym typeface="Arial"/>
            </a:endParaRPr>
          </a:p>
          <a:p>
            <a:pPr indent="-336550" lvl="0" marL="457200" rtl="0" algn="just">
              <a:lnSpc>
                <a:spcPct val="115000"/>
              </a:lnSpc>
              <a:spcBef>
                <a:spcPts val="0"/>
              </a:spcBef>
              <a:spcAft>
                <a:spcPts val="0"/>
              </a:spcAft>
              <a:buSzPts val="1700"/>
              <a:buFont typeface="Arial"/>
              <a:buChar char="❖"/>
            </a:pPr>
            <a:r>
              <a:rPr lang="en" sz="1700">
                <a:latin typeface="Arial"/>
                <a:ea typeface="Arial"/>
                <a:cs typeface="Arial"/>
                <a:sym typeface="Arial"/>
              </a:rPr>
              <a:t>5.   The business team wants to know revenue by city and payment method, to see where most money comes from and which payment methods are used in each city.</a:t>
            </a:r>
            <a:endParaRPr sz="1700">
              <a:latin typeface="Arial"/>
              <a:ea typeface="Arial"/>
              <a:cs typeface="Arial"/>
              <a:sym typeface="Arial"/>
            </a:endParaRPr>
          </a:p>
          <a:p>
            <a:pPr indent="-336550" lvl="0" marL="457200" rtl="0" algn="just">
              <a:lnSpc>
                <a:spcPct val="115000"/>
              </a:lnSpc>
              <a:spcBef>
                <a:spcPts val="0"/>
              </a:spcBef>
              <a:spcAft>
                <a:spcPts val="0"/>
              </a:spcAft>
              <a:buSzPts val="1700"/>
              <a:buFont typeface="Arial"/>
              <a:buChar char="❖"/>
            </a:pPr>
            <a:r>
              <a:rPr lang="en" sz="1700">
                <a:latin typeface="Arial"/>
                <a:ea typeface="Arial"/>
                <a:cs typeface="Arial"/>
                <a:sym typeface="Arial"/>
              </a:rPr>
              <a:t>6.  Identify guests who have never filed any concern reports, which helps Airbnb identify low-risk, satisfied guests. The marketing or loyalty team can target these guests with special discounts or early-access offers to encourage repeat bookings.</a:t>
            </a:r>
            <a:endParaRPr sz="1700">
              <a:latin typeface="Arial"/>
              <a:ea typeface="Arial"/>
              <a:cs typeface="Arial"/>
              <a:sym typeface="Arial"/>
            </a:endParaRPr>
          </a:p>
          <a:p>
            <a:pPr indent="0" lvl="0" marL="0" rtl="0" algn="l">
              <a:lnSpc>
                <a:spcPct val="115000"/>
              </a:lnSpc>
              <a:spcBef>
                <a:spcPts val="0"/>
              </a:spcBef>
              <a:spcAft>
                <a:spcPts val="0"/>
              </a:spcAft>
              <a:buSzPts val="2800"/>
              <a:buNone/>
            </a:pPr>
            <a:r>
              <a:t/>
            </a:r>
            <a:endParaRPr sz="2500">
              <a:latin typeface="Arial"/>
              <a:ea typeface="Arial"/>
              <a:cs typeface="Arial"/>
              <a:sym typeface="Arial"/>
            </a:endParaRPr>
          </a:p>
          <a:p>
            <a:pPr indent="0" lvl="0" marL="0" rtl="0" algn="l">
              <a:lnSpc>
                <a:spcPct val="115000"/>
              </a:lnSpc>
              <a:spcBef>
                <a:spcPts val="0"/>
              </a:spcBef>
              <a:spcAft>
                <a:spcPts val="0"/>
              </a:spcAft>
              <a:buSzPts val="1100"/>
              <a:buNone/>
            </a:pPr>
            <a:r>
              <a:t/>
            </a:r>
            <a:endParaRPr sz="2500">
              <a:latin typeface="Arial"/>
              <a:ea typeface="Arial"/>
              <a:cs typeface="Arial"/>
              <a:sym typeface="Arial"/>
            </a:endParaRPr>
          </a:p>
          <a:p>
            <a:pPr indent="0" lvl="0" marL="0" rtl="0" algn="l">
              <a:lnSpc>
                <a:spcPct val="115000"/>
              </a:lnSpc>
              <a:spcBef>
                <a:spcPts val="0"/>
              </a:spcBef>
              <a:spcAft>
                <a:spcPts val="0"/>
              </a:spcAft>
              <a:buSzPts val="2800"/>
              <a:buNone/>
            </a:pPr>
            <a:r>
              <a:t/>
            </a:r>
            <a:endParaRPr sz="2500">
              <a:latin typeface="Arial"/>
              <a:ea typeface="Arial"/>
              <a:cs typeface="Arial"/>
              <a:sym typeface="Arial"/>
            </a:endParaRPr>
          </a:p>
          <a:p>
            <a:pPr indent="0" lvl="0" marL="0" rtl="0" algn="l">
              <a:lnSpc>
                <a:spcPct val="115000"/>
              </a:lnSpc>
              <a:spcBef>
                <a:spcPts val="0"/>
              </a:spcBef>
              <a:spcAft>
                <a:spcPts val="0"/>
              </a:spcAft>
              <a:buSzPts val="1100"/>
              <a:buNone/>
            </a:pPr>
            <a:r>
              <a:t/>
            </a:r>
            <a:endParaRPr sz="2500">
              <a:latin typeface="Arial"/>
              <a:ea typeface="Arial"/>
              <a:cs typeface="Arial"/>
              <a:sym typeface="Arial"/>
            </a:endParaRPr>
          </a:p>
          <a:p>
            <a:pPr indent="0" lvl="0" marL="0" rtl="0" algn="l">
              <a:lnSpc>
                <a:spcPct val="115000"/>
              </a:lnSpc>
              <a:spcBef>
                <a:spcPts val="0"/>
              </a:spcBef>
              <a:spcAft>
                <a:spcPts val="0"/>
              </a:spcAft>
              <a:buSzPts val="2800"/>
              <a:buNone/>
            </a:pPr>
            <a:r>
              <a:t/>
            </a:r>
            <a:endParaRPr sz="2500">
              <a:latin typeface="Arial"/>
              <a:ea typeface="Arial"/>
              <a:cs typeface="Arial"/>
              <a:sym typeface="Arial"/>
            </a:endParaRPr>
          </a:p>
          <a:p>
            <a:pPr indent="0" lvl="0" marL="0" rtl="0" algn="l">
              <a:lnSpc>
                <a:spcPct val="115000"/>
              </a:lnSpc>
              <a:spcBef>
                <a:spcPts val="0"/>
              </a:spcBef>
              <a:spcAft>
                <a:spcPts val="0"/>
              </a:spcAft>
              <a:buSzPts val="1100"/>
              <a:buNone/>
            </a:pPr>
            <a:r>
              <a:t/>
            </a:r>
            <a:endParaRPr sz="2500">
              <a:latin typeface="Arial"/>
              <a:ea typeface="Arial"/>
              <a:cs typeface="Arial"/>
              <a:sym typeface="Arial"/>
            </a:endParaRPr>
          </a:p>
          <a:p>
            <a:pPr indent="0" lvl="0" marL="0" rtl="0" algn="l">
              <a:lnSpc>
                <a:spcPct val="115000"/>
              </a:lnSpc>
              <a:spcBef>
                <a:spcPts val="0"/>
              </a:spcBef>
              <a:spcAft>
                <a:spcPts val="0"/>
              </a:spcAft>
              <a:buSzPts val="2800"/>
              <a:buNone/>
            </a:pPr>
            <a:r>
              <a:t/>
            </a:r>
            <a:endParaRPr sz="2500">
              <a:latin typeface="Arial"/>
              <a:ea typeface="Arial"/>
              <a:cs typeface="Arial"/>
              <a:sym typeface="Arial"/>
            </a:endParaRPr>
          </a:p>
        </p:txBody>
      </p:sp>
      <p:cxnSp>
        <p:nvCxnSpPr>
          <p:cNvPr id="1054" name="Google Shape;1054;p84"/>
          <p:cNvCxnSpPr/>
          <p:nvPr/>
        </p:nvCxnSpPr>
        <p:spPr>
          <a:xfrm rot="10800000">
            <a:off x="597900" y="1508775"/>
            <a:ext cx="79482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85"/>
          <p:cNvSpPr txBox="1"/>
          <p:nvPr>
            <p:ph idx="1" type="subTitle"/>
          </p:nvPr>
        </p:nvSpPr>
        <p:spPr>
          <a:xfrm>
            <a:off x="1224650" y="210100"/>
            <a:ext cx="1676700" cy="356400"/>
          </a:xfrm>
          <a:prstGeom prst="rect">
            <a:avLst/>
          </a:prstGeom>
        </p:spPr>
        <p:txBody>
          <a:bodyPr anchorCtr="0" anchor="t" bIns="91425" lIns="91425" spcFirstLastPara="1" rIns="91425" wrap="square" tIns="91425">
            <a:normAutofit lnSpcReduction="10000"/>
          </a:bodyPr>
          <a:lstStyle/>
          <a:p>
            <a:pPr indent="0" lvl="0" marL="0" rtl="0" algn="ctr">
              <a:lnSpc>
                <a:spcPct val="100000"/>
              </a:lnSpc>
              <a:spcBef>
                <a:spcPts val="0"/>
              </a:spcBef>
              <a:spcAft>
                <a:spcPts val="0"/>
              </a:spcAft>
              <a:buSzPts val="1200"/>
              <a:buNone/>
            </a:pPr>
            <a:r>
              <a:rPr lang="en"/>
              <a:t>Section 6</a:t>
            </a:r>
            <a:endParaRPr/>
          </a:p>
        </p:txBody>
      </p:sp>
      <p:sp>
        <p:nvSpPr>
          <p:cNvPr id="1060" name="Google Shape;1060;p85"/>
          <p:cNvSpPr txBox="1"/>
          <p:nvPr>
            <p:ph type="title"/>
          </p:nvPr>
        </p:nvSpPr>
        <p:spPr>
          <a:xfrm>
            <a:off x="593775" y="984700"/>
            <a:ext cx="7948200" cy="48885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SzPts val="2800"/>
              <a:buNone/>
            </a:pPr>
            <a:r>
              <a:rPr lang="en" sz="2500">
                <a:latin typeface="Arial"/>
                <a:ea typeface="Arial"/>
                <a:cs typeface="Arial"/>
                <a:sym typeface="Arial"/>
              </a:rPr>
              <a:t>Business Tasks and Retrieve Data using SQL </a:t>
            </a:r>
            <a:endParaRPr sz="2500">
              <a:latin typeface="Arial"/>
              <a:ea typeface="Arial"/>
              <a:cs typeface="Arial"/>
              <a:sym typeface="Arial"/>
            </a:endParaRPr>
          </a:p>
          <a:p>
            <a:pPr indent="-336550" lvl="0" marL="457200" rtl="0" algn="just">
              <a:lnSpc>
                <a:spcPct val="115000"/>
              </a:lnSpc>
              <a:spcBef>
                <a:spcPts val="0"/>
              </a:spcBef>
              <a:spcAft>
                <a:spcPts val="0"/>
              </a:spcAft>
              <a:buSzPts val="1700"/>
              <a:buFont typeface="Arial"/>
              <a:buChar char="❖"/>
            </a:pPr>
            <a:r>
              <a:rPr lang="en" sz="1700">
                <a:latin typeface="Arial"/>
                <a:ea typeface="Arial"/>
                <a:cs typeface="Arial"/>
                <a:sym typeface="Arial"/>
              </a:rPr>
              <a:t>7.  Create a single combined incident log of all reports from both guests and hosts. Customer support and risk teams can use this unified view to monitor patterns, prioritize investigations, and track overall platform safety across both sides of the marketplace.</a:t>
            </a:r>
            <a:endParaRPr sz="1700">
              <a:latin typeface="Arial"/>
              <a:ea typeface="Arial"/>
              <a:cs typeface="Arial"/>
              <a:sym typeface="Arial"/>
            </a:endParaRPr>
          </a:p>
          <a:p>
            <a:pPr indent="-336550" lvl="0" marL="457200" rtl="0" algn="l">
              <a:lnSpc>
                <a:spcPct val="115000"/>
              </a:lnSpc>
              <a:spcBef>
                <a:spcPts val="0"/>
              </a:spcBef>
              <a:spcAft>
                <a:spcPts val="0"/>
              </a:spcAft>
              <a:buSzPts val="1700"/>
              <a:buFont typeface="Arial"/>
              <a:buChar char="❖"/>
            </a:pPr>
            <a:r>
              <a:rPr lang="en" sz="1700">
                <a:latin typeface="Arial"/>
                <a:ea typeface="Arial"/>
                <a:cs typeface="Arial"/>
                <a:sym typeface="Arial"/>
              </a:rPr>
              <a:t>8.  Identify listings which have not been booked. These listings can be analyzed for undesirable qualities and for fixing to ensure all listings are high quality. </a:t>
            </a:r>
            <a:endParaRPr sz="2500">
              <a:latin typeface="Arial"/>
              <a:ea typeface="Arial"/>
              <a:cs typeface="Arial"/>
              <a:sym typeface="Arial"/>
            </a:endParaRPr>
          </a:p>
          <a:p>
            <a:pPr indent="0" lvl="0" marL="0" rtl="0" algn="l">
              <a:lnSpc>
                <a:spcPct val="115000"/>
              </a:lnSpc>
              <a:spcBef>
                <a:spcPts val="0"/>
              </a:spcBef>
              <a:spcAft>
                <a:spcPts val="0"/>
              </a:spcAft>
              <a:buSzPts val="2800"/>
              <a:buNone/>
            </a:pPr>
            <a:r>
              <a:t/>
            </a:r>
            <a:endParaRPr sz="2500">
              <a:latin typeface="Arial"/>
              <a:ea typeface="Arial"/>
              <a:cs typeface="Arial"/>
              <a:sym typeface="Arial"/>
            </a:endParaRPr>
          </a:p>
          <a:p>
            <a:pPr indent="0" lvl="0" marL="0" rtl="0" algn="l">
              <a:lnSpc>
                <a:spcPct val="115000"/>
              </a:lnSpc>
              <a:spcBef>
                <a:spcPts val="0"/>
              </a:spcBef>
              <a:spcAft>
                <a:spcPts val="0"/>
              </a:spcAft>
              <a:buSzPts val="1100"/>
              <a:buNone/>
            </a:pPr>
            <a:r>
              <a:t/>
            </a:r>
            <a:endParaRPr sz="2500">
              <a:latin typeface="Arial"/>
              <a:ea typeface="Arial"/>
              <a:cs typeface="Arial"/>
              <a:sym typeface="Arial"/>
            </a:endParaRPr>
          </a:p>
          <a:p>
            <a:pPr indent="0" lvl="0" marL="0" rtl="0" algn="l">
              <a:lnSpc>
                <a:spcPct val="115000"/>
              </a:lnSpc>
              <a:spcBef>
                <a:spcPts val="0"/>
              </a:spcBef>
              <a:spcAft>
                <a:spcPts val="0"/>
              </a:spcAft>
              <a:buSzPts val="2800"/>
              <a:buNone/>
            </a:pPr>
            <a:r>
              <a:t/>
            </a:r>
            <a:endParaRPr sz="2500">
              <a:latin typeface="Arial"/>
              <a:ea typeface="Arial"/>
              <a:cs typeface="Arial"/>
              <a:sym typeface="Arial"/>
            </a:endParaRPr>
          </a:p>
          <a:p>
            <a:pPr indent="0" lvl="0" marL="0" rtl="0" algn="l">
              <a:lnSpc>
                <a:spcPct val="115000"/>
              </a:lnSpc>
              <a:spcBef>
                <a:spcPts val="0"/>
              </a:spcBef>
              <a:spcAft>
                <a:spcPts val="0"/>
              </a:spcAft>
              <a:buSzPts val="1100"/>
              <a:buNone/>
            </a:pPr>
            <a:r>
              <a:t/>
            </a:r>
            <a:endParaRPr sz="2500">
              <a:latin typeface="Arial"/>
              <a:ea typeface="Arial"/>
              <a:cs typeface="Arial"/>
              <a:sym typeface="Arial"/>
            </a:endParaRPr>
          </a:p>
          <a:p>
            <a:pPr indent="0" lvl="0" marL="0" rtl="0" algn="l">
              <a:lnSpc>
                <a:spcPct val="115000"/>
              </a:lnSpc>
              <a:spcBef>
                <a:spcPts val="0"/>
              </a:spcBef>
              <a:spcAft>
                <a:spcPts val="0"/>
              </a:spcAft>
              <a:buSzPts val="2800"/>
              <a:buNone/>
            </a:pPr>
            <a:r>
              <a:t/>
            </a:r>
            <a:endParaRPr sz="2500">
              <a:latin typeface="Arial"/>
              <a:ea typeface="Arial"/>
              <a:cs typeface="Arial"/>
              <a:sym typeface="Arial"/>
            </a:endParaRPr>
          </a:p>
        </p:txBody>
      </p:sp>
      <p:cxnSp>
        <p:nvCxnSpPr>
          <p:cNvPr id="1061" name="Google Shape;1061;p85"/>
          <p:cNvCxnSpPr/>
          <p:nvPr/>
        </p:nvCxnSpPr>
        <p:spPr>
          <a:xfrm rot="10800000">
            <a:off x="597900" y="1508775"/>
            <a:ext cx="79482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86"/>
          <p:cNvSpPr txBox="1"/>
          <p:nvPr>
            <p:ph idx="1" type="subTitle"/>
          </p:nvPr>
        </p:nvSpPr>
        <p:spPr>
          <a:xfrm>
            <a:off x="1224650" y="210100"/>
            <a:ext cx="1676700" cy="356400"/>
          </a:xfrm>
          <a:prstGeom prst="rect">
            <a:avLst/>
          </a:prstGeom>
        </p:spPr>
        <p:txBody>
          <a:bodyPr anchorCtr="0" anchor="t" bIns="91425" lIns="91425" spcFirstLastPara="1" rIns="91425" wrap="square" tIns="91425">
            <a:normAutofit lnSpcReduction="10000"/>
          </a:bodyPr>
          <a:lstStyle/>
          <a:p>
            <a:pPr indent="0" lvl="0" marL="0" rtl="0" algn="ctr">
              <a:lnSpc>
                <a:spcPct val="100000"/>
              </a:lnSpc>
              <a:spcBef>
                <a:spcPts val="0"/>
              </a:spcBef>
              <a:spcAft>
                <a:spcPts val="0"/>
              </a:spcAft>
              <a:buSzPts val="1200"/>
              <a:buNone/>
            </a:pPr>
            <a:r>
              <a:rPr lang="en"/>
              <a:t>Section 6</a:t>
            </a:r>
            <a:endParaRPr/>
          </a:p>
        </p:txBody>
      </p:sp>
      <p:sp>
        <p:nvSpPr>
          <p:cNvPr id="1067" name="Google Shape;1067;p86"/>
          <p:cNvSpPr txBox="1"/>
          <p:nvPr>
            <p:ph type="title"/>
          </p:nvPr>
        </p:nvSpPr>
        <p:spPr>
          <a:xfrm>
            <a:off x="593775" y="984700"/>
            <a:ext cx="7948200" cy="62340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SzPts val="2800"/>
              <a:buNone/>
            </a:pPr>
            <a:r>
              <a:rPr lang="en" sz="2500">
                <a:latin typeface="Arial"/>
                <a:ea typeface="Arial"/>
                <a:cs typeface="Arial"/>
                <a:sym typeface="Arial"/>
              </a:rPr>
              <a:t>Business Tasks and Retrieve Data using SQL </a:t>
            </a:r>
            <a:endParaRPr sz="1700">
              <a:latin typeface="Arial"/>
              <a:ea typeface="Arial"/>
              <a:cs typeface="Arial"/>
              <a:sym typeface="Arial"/>
            </a:endParaRPr>
          </a:p>
          <a:p>
            <a:pPr indent="-336550" lvl="0" marL="457200" rtl="0" algn="l">
              <a:lnSpc>
                <a:spcPct val="115000"/>
              </a:lnSpc>
              <a:spcBef>
                <a:spcPts val="0"/>
              </a:spcBef>
              <a:spcAft>
                <a:spcPts val="0"/>
              </a:spcAft>
              <a:buSzPts val="1700"/>
              <a:buFont typeface="Arial"/>
              <a:buChar char="❖"/>
            </a:pPr>
            <a:r>
              <a:rPr lang="en" sz="1700">
                <a:latin typeface="Arial"/>
                <a:ea typeface="Arial"/>
                <a:cs typeface="Arial"/>
                <a:sym typeface="Arial"/>
              </a:rPr>
              <a:t>9.  Average the listing ratings for bookings which do not have associated concern reports. When compared to the overall average rating (4.3) it seems that even if there are factors  which detract from the rating, customers are not writing concern reports. Airbnb could institute a change in how concern reports are made to make it easier for unsatisfied customers to be identified and helped.</a:t>
            </a:r>
            <a:endParaRPr sz="1700">
              <a:latin typeface="Arial"/>
              <a:ea typeface="Arial"/>
              <a:cs typeface="Arial"/>
              <a:sym typeface="Arial"/>
            </a:endParaRPr>
          </a:p>
          <a:p>
            <a:pPr indent="-336550" lvl="0" marL="457200" rtl="0" algn="l">
              <a:lnSpc>
                <a:spcPct val="115000"/>
              </a:lnSpc>
              <a:spcBef>
                <a:spcPts val="0"/>
              </a:spcBef>
              <a:spcAft>
                <a:spcPts val="0"/>
              </a:spcAft>
              <a:buSzPts val="1700"/>
              <a:buFont typeface="Arial"/>
              <a:buChar char="❖"/>
            </a:pPr>
            <a:r>
              <a:rPr lang="en" sz="1700">
                <a:latin typeface="Arial"/>
                <a:ea typeface="Arial"/>
                <a:cs typeface="Arial"/>
                <a:sym typeface="Arial"/>
              </a:rPr>
              <a:t>10.  As an Operations Manager at Airbnb, probably teams want to know which listings currently have AirCover coverage fully enabled. So in our datasets, we can check the listings that have a coverage start date and end date entered in the Listing_Aircover table.</a:t>
            </a:r>
            <a:endParaRPr sz="1700">
              <a:latin typeface="Arial"/>
              <a:ea typeface="Arial"/>
              <a:cs typeface="Arial"/>
              <a:sym typeface="Arial"/>
            </a:endParaRPr>
          </a:p>
          <a:p>
            <a:pPr indent="0" lvl="0" marL="0" rtl="0" algn="l">
              <a:lnSpc>
                <a:spcPct val="115000"/>
              </a:lnSpc>
              <a:spcBef>
                <a:spcPts val="0"/>
              </a:spcBef>
              <a:spcAft>
                <a:spcPts val="0"/>
              </a:spcAft>
              <a:buSzPts val="1100"/>
              <a:buNone/>
            </a:pPr>
            <a:r>
              <a:t/>
            </a:r>
            <a:endParaRPr sz="2500">
              <a:latin typeface="Arial"/>
              <a:ea typeface="Arial"/>
              <a:cs typeface="Arial"/>
              <a:sym typeface="Arial"/>
            </a:endParaRPr>
          </a:p>
          <a:p>
            <a:pPr indent="0" lvl="0" marL="0" rtl="0" algn="l">
              <a:lnSpc>
                <a:spcPct val="115000"/>
              </a:lnSpc>
              <a:spcBef>
                <a:spcPts val="0"/>
              </a:spcBef>
              <a:spcAft>
                <a:spcPts val="0"/>
              </a:spcAft>
              <a:buSzPts val="2800"/>
              <a:buNone/>
            </a:pPr>
            <a:r>
              <a:t/>
            </a:r>
            <a:endParaRPr sz="2500">
              <a:latin typeface="Arial"/>
              <a:ea typeface="Arial"/>
              <a:cs typeface="Arial"/>
              <a:sym typeface="Arial"/>
            </a:endParaRPr>
          </a:p>
          <a:p>
            <a:pPr indent="0" lvl="0" marL="0" rtl="0" algn="l">
              <a:lnSpc>
                <a:spcPct val="115000"/>
              </a:lnSpc>
              <a:spcBef>
                <a:spcPts val="0"/>
              </a:spcBef>
              <a:spcAft>
                <a:spcPts val="0"/>
              </a:spcAft>
              <a:buSzPts val="1100"/>
              <a:buNone/>
            </a:pPr>
            <a:r>
              <a:t/>
            </a:r>
            <a:endParaRPr sz="2500">
              <a:latin typeface="Arial"/>
              <a:ea typeface="Arial"/>
              <a:cs typeface="Arial"/>
              <a:sym typeface="Arial"/>
            </a:endParaRPr>
          </a:p>
          <a:p>
            <a:pPr indent="0" lvl="0" marL="0" rtl="0" algn="l">
              <a:lnSpc>
                <a:spcPct val="115000"/>
              </a:lnSpc>
              <a:spcBef>
                <a:spcPts val="0"/>
              </a:spcBef>
              <a:spcAft>
                <a:spcPts val="0"/>
              </a:spcAft>
              <a:buSzPts val="2800"/>
              <a:buNone/>
            </a:pPr>
            <a:r>
              <a:t/>
            </a:r>
            <a:endParaRPr sz="2500">
              <a:latin typeface="Arial"/>
              <a:ea typeface="Arial"/>
              <a:cs typeface="Arial"/>
              <a:sym typeface="Arial"/>
            </a:endParaRPr>
          </a:p>
          <a:p>
            <a:pPr indent="0" lvl="0" marL="0" rtl="0" algn="l">
              <a:lnSpc>
                <a:spcPct val="115000"/>
              </a:lnSpc>
              <a:spcBef>
                <a:spcPts val="0"/>
              </a:spcBef>
              <a:spcAft>
                <a:spcPts val="0"/>
              </a:spcAft>
              <a:buSzPts val="1100"/>
              <a:buNone/>
            </a:pPr>
            <a:r>
              <a:t/>
            </a:r>
            <a:endParaRPr sz="2500">
              <a:latin typeface="Arial"/>
              <a:ea typeface="Arial"/>
              <a:cs typeface="Arial"/>
              <a:sym typeface="Arial"/>
            </a:endParaRPr>
          </a:p>
          <a:p>
            <a:pPr indent="0" lvl="0" marL="0" rtl="0" algn="l">
              <a:lnSpc>
                <a:spcPct val="115000"/>
              </a:lnSpc>
              <a:spcBef>
                <a:spcPts val="0"/>
              </a:spcBef>
              <a:spcAft>
                <a:spcPts val="0"/>
              </a:spcAft>
              <a:buSzPts val="2800"/>
              <a:buNone/>
            </a:pPr>
            <a:r>
              <a:t/>
            </a:r>
            <a:endParaRPr sz="2500">
              <a:latin typeface="Arial"/>
              <a:ea typeface="Arial"/>
              <a:cs typeface="Arial"/>
              <a:sym typeface="Arial"/>
            </a:endParaRPr>
          </a:p>
        </p:txBody>
      </p:sp>
      <p:cxnSp>
        <p:nvCxnSpPr>
          <p:cNvPr id="1068" name="Google Shape;1068;p86"/>
          <p:cNvCxnSpPr/>
          <p:nvPr/>
        </p:nvCxnSpPr>
        <p:spPr>
          <a:xfrm rot="10800000">
            <a:off x="597900" y="1508775"/>
            <a:ext cx="79482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grpSp>
        <p:nvGrpSpPr>
          <p:cNvPr id="1073" name="Google Shape;1073;p87"/>
          <p:cNvGrpSpPr/>
          <p:nvPr/>
        </p:nvGrpSpPr>
        <p:grpSpPr>
          <a:xfrm>
            <a:off x="192904" y="501200"/>
            <a:ext cx="8753479" cy="4462300"/>
            <a:chOff x="192900" y="501200"/>
            <a:chExt cx="2856600" cy="4462300"/>
          </a:xfrm>
        </p:grpSpPr>
        <p:sp>
          <p:nvSpPr>
            <p:cNvPr id="1074" name="Google Shape;1074;p87"/>
            <p:cNvSpPr/>
            <p:nvPr/>
          </p:nvSpPr>
          <p:spPr>
            <a:xfrm rot="5400000">
              <a:off x="-520650" y="1393350"/>
              <a:ext cx="4283700" cy="2856600"/>
            </a:xfrm>
            <a:prstGeom prst="roundRect">
              <a:avLst>
                <a:gd fmla="val 5925"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Hanken Grotesk"/>
                <a:ea typeface="Hanken Grotesk"/>
                <a:cs typeface="Hanken Grotesk"/>
                <a:sym typeface="Hanken Grotesk"/>
              </a:endParaRPr>
            </a:p>
          </p:txBody>
        </p:sp>
        <p:sp>
          <p:nvSpPr>
            <p:cNvPr id="1075" name="Google Shape;1075;p87"/>
            <p:cNvSpPr/>
            <p:nvPr/>
          </p:nvSpPr>
          <p:spPr>
            <a:xfrm>
              <a:off x="347450" y="501200"/>
              <a:ext cx="1122283" cy="180007"/>
            </a:xfrm>
            <a:custGeom>
              <a:rect b="b" l="l" r="r" t="t"/>
              <a:pathLst>
                <a:path extrusionOk="0" h="45745" w="28575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Hanken Grotesk"/>
                <a:ea typeface="Hanken Grotesk"/>
                <a:cs typeface="Hanken Grotesk"/>
                <a:sym typeface="Hanken Grotesk"/>
              </a:endParaRPr>
            </a:p>
          </p:txBody>
        </p:sp>
      </p:grpSp>
      <p:sp>
        <p:nvSpPr>
          <p:cNvPr id="1076" name="Google Shape;1076;p87"/>
          <p:cNvSpPr txBox="1"/>
          <p:nvPr>
            <p:ph type="title"/>
          </p:nvPr>
        </p:nvSpPr>
        <p:spPr>
          <a:xfrm>
            <a:off x="193900" y="795673"/>
            <a:ext cx="8629500" cy="438600"/>
          </a:xfrm>
          <a:prstGeom prst="rect">
            <a:avLst/>
          </a:prstGeom>
        </p:spPr>
        <p:txBody>
          <a:bodyPr anchorCtr="0" anchor="t" bIns="0" lIns="180000" spcFirstLastPara="1" rIns="180000" wrap="square" tIns="0">
            <a:noAutofit/>
          </a:bodyPr>
          <a:lstStyle/>
          <a:p>
            <a:pPr indent="0" lvl="0" marL="0" rtl="0" algn="l">
              <a:lnSpc>
                <a:spcPct val="100000"/>
              </a:lnSpc>
              <a:spcBef>
                <a:spcPts val="0"/>
              </a:spcBef>
              <a:spcAft>
                <a:spcPts val="0"/>
              </a:spcAft>
              <a:buSzPts val="2800"/>
              <a:buNone/>
            </a:pPr>
            <a:r>
              <a:rPr lang="en"/>
              <a:t>Business Task 1:</a:t>
            </a:r>
            <a:endParaRPr/>
          </a:p>
        </p:txBody>
      </p:sp>
      <p:sp>
        <p:nvSpPr>
          <p:cNvPr id="1077" name="Google Shape;1077;p87"/>
          <p:cNvSpPr txBox="1"/>
          <p:nvPr/>
        </p:nvSpPr>
        <p:spPr>
          <a:xfrm>
            <a:off x="381500" y="1172700"/>
            <a:ext cx="8442000" cy="722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200">
                <a:solidFill>
                  <a:schemeClr val="dk1"/>
                </a:solidFill>
              </a:rPr>
              <a:t>Identify which amenities each guest experienced at the listings they booked. Airbnb can analyze guests' preferences regarding amenities, so that in the future, airbnb can prioritize and recommend the listings with those amenities, providing personalized search results.</a:t>
            </a:r>
            <a:endParaRPr sz="500">
              <a:solidFill>
                <a:schemeClr val="dk1"/>
              </a:solidFill>
              <a:latin typeface="Hanken Grotesk"/>
              <a:ea typeface="Hanken Grotesk"/>
              <a:cs typeface="Hanken Grotesk"/>
              <a:sym typeface="Hanken Grotesk"/>
            </a:endParaRPr>
          </a:p>
        </p:txBody>
      </p:sp>
      <p:pic>
        <p:nvPicPr>
          <p:cNvPr id="1078" name="Google Shape;1078;p87"/>
          <p:cNvPicPr preferRelativeResize="0"/>
          <p:nvPr/>
        </p:nvPicPr>
        <p:blipFill>
          <a:blip r:embed="rId3">
            <a:alphaModFix/>
          </a:blip>
          <a:stretch>
            <a:fillRect/>
          </a:stretch>
        </p:blipFill>
        <p:spPr>
          <a:xfrm>
            <a:off x="465973" y="1894800"/>
            <a:ext cx="3921601" cy="3025975"/>
          </a:xfrm>
          <a:prstGeom prst="rect">
            <a:avLst/>
          </a:prstGeom>
          <a:noFill/>
          <a:ln>
            <a:noFill/>
          </a:ln>
        </p:spPr>
      </p:pic>
      <p:pic>
        <p:nvPicPr>
          <p:cNvPr id="1079" name="Google Shape;1079;p87"/>
          <p:cNvPicPr preferRelativeResize="0"/>
          <p:nvPr/>
        </p:nvPicPr>
        <p:blipFill>
          <a:blip r:embed="rId4">
            <a:alphaModFix/>
          </a:blip>
          <a:stretch>
            <a:fillRect/>
          </a:stretch>
        </p:blipFill>
        <p:spPr>
          <a:xfrm>
            <a:off x="4481825" y="2286863"/>
            <a:ext cx="4341675" cy="22418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61"/>
          <p:cNvSpPr txBox="1"/>
          <p:nvPr>
            <p:ph idx="1" type="subTitle"/>
          </p:nvPr>
        </p:nvSpPr>
        <p:spPr>
          <a:xfrm>
            <a:off x="1224650" y="210100"/>
            <a:ext cx="1676700" cy="356400"/>
          </a:xfrm>
          <a:prstGeom prst="rect">
            <a:avLst/>
          </a:prstGeom>
        </p:spPr>
        <p:txBody>
          <a:bodyPr anchorCtr="0" anchor="t" bIns="91425" lIns="91425" spcFirstLastPara="1" rIns="91425" wrap="square" tIns="91425">
            <a:normAutofit lnSpcReduction="10000"/>
          </a:bodyPr>
          <a:lstStyle/>
          <a:p>
            <a:pPr indent="0" lvl="0" marL="0" rtl="0" algn="ctr">
              <a:lnSpc>
                <a:spcPct val="100000"/>
              </a:lnSpc>
              <a:spcBef>
                <a:spcPts val="0"/>
              </a:spcBef>
              <a:spcAft>
                <a:spcPts val="0"/>
              </a:spcAft>
              <a:buSzPts val="1200"/>
              <a:buNone/>
            </a:pPr>
            <a:r>
              <a:rPr lang="en"/>
              <a:t>Section 1</a:t>
            </a:r>
            <a:endParaRPr/>
          </a:p>
        </p:txBody>
      </p:sp>
      <p:sp>
        <p:nvSpPr>
          <p:cNvPr id="700" name="Google Shape;700;p61"/>
          <p:cNvSpPr txBox="1"/>
          <p:nvPr>
            <p:ph type="title"/>
          </p:nvPr>
        </p:nvSpPr>
        <p:spPr>
          <a:xfrm>
            <a:off x="593775" y="984700"/>
            <a:ext cx="7948200" cy="5694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SzPts val="2800"/>
              <a:buNone/>
            </a:pPr>
            <a:r>
              <a:rPr lang="en" sz="2500">
                <a:latin typeface="Arial"/>
                <a:ea typeface="Arial"/>
                <a:cs typeface="Arial"/>
                <a:sym typeface="Arial"/>
              </a:rPr>
              <a:t>Airbnb Introduction</a:t>
            </a:r>
            <a:endParaRPr/>
          </a:p>
        </p:txBody>
      </p:sp>
      <p:cxnSp>
        <p:nvCxnSpPr>
          <p:cNvPr id="701" name="Google Shape;701;p61"/>
          <p:cNvCxnSpPr/>
          <p:nvPr/>
        </p:nvCxnSpPr>
        <p:spPr>
          <a:xfrm rot="10800000">
            <a:off x="597900" y="1508775"/>
            <a:ext cx="7948200" cy="0"/>
          </a:xfrm>
          <a:prstGeom prst="straightConnector1">
            <a:avLst/>
          </a:prstGeom>
          <a:noFill/>
          <a:ln cap="flat" cmpd="sng" w="9525">
            <a:solidFill>
              <a:schemeClr val="dk1"/>
            </a:solidFill>
            <a:prstDash val="solid"/>
            <a:round/>
            <a:headEnd len="sm" w="sm" type="none"/>
            <a:tailEnd len="sm" w="sm" type="none"/>
          </a:ln>
        </p:spPr>
      </p:cxnSp>
      <p:pic>
        <p:nvPicPr>
          <p:cNvPr id="702" name="Google Shape;702;p61" title="airbnbnewlogo-20140717072746371.jpg"/>
          <p:cNvPicPr preferRelativeResize="0"/>
          <p:nvPr/>
        </p:nvPicPr>
        <p:blipFill>
          <a:blip r:embed="rId3">
            <a:alphaModFix/>
          </a:blip>
          <a:stretch>
            <a:fillRect/>
          </a:stretch>
        </p:blipFill>
        <p:spPr>
          <a:xfrm>
            <a:off x="597898" y="1743075"/>
            <a:ext cx="4033450" cy="2691075"/>
          </a:xfrm>
          <a:prstGeom prst="rect">
            <a:avLst/>
          </a:prstGeom>
          <a:noFill/>
          <a:ln>
            <a:noFill/>
          </a:ln>
        </p:spPr>
      </p:pic>
      <p:pic>
        <p:nvPicPr>
          <p:cNvPr id="703" name="Google Shape;703;p61"/>
          <p:cNvPicPr preferRelativeResize="0"/>
          <p:nvPr/>
        </p:nvPicPr>
        <p:blipFill>
          <a:blip r:embed="rId4">
            <a:alphaModFix/>
          </a:blip>
          <a:stretch>
            <a:fillRect/>
          </a:stretch>
        </p:blipFill>
        <p:spPr>
          <a:xfrm>
            <a:off x="4631350" y="1743075"/>
            <a:ext cx="3840655" cy="269107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grpSp>
        <p:nvGrpSpPr>
          <p:cNvPr id="1084" name="Google Shape;1084;p88"/>
          <p:cNvGrpSpPr/>
          <p:nvPr/>
        </p:nvGrpSpPr>
        <p:grpSpPr>
          <a:xfrm>
            <a:off x="192904" y="501200"/>
            <a:ext cx="8753479" cy="4462300"/>
            <a:chOff x="192900" y="501200"/>
            <a:chExt cx="2856600" cy="4462300"/>
          </a:xfrm>
        </p:grpSpPr>
        <p:sp>
          <p:nvSpPr>
            <p:cNvPr id="1085" name="Google Shape;1085;p88"/>
            <p:cNvSpPr/>
            <p:nvPr/>
          </p:nvSpPr>
          <p:spPr>
            <a:xfrm rot="5400000">
              <a:off x="-520650" y="1393350"/>
              <a:ext cx="4283700" cy="2856600"/>
            </a:xfrm>
            <a:prstGeom prst="roundRect">
              <a:avLst>
                <a:gd fmla="val 5925"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Hanken Grotesk"/>
                <a:ea typeface="Hanken Grotesk"/>
                <a:cs typeface="Hanken Grotesk"/>
                <a:sym typeface="Hanken Grotesk"/>
              </a:endParaRPr>
            </a:p>
          </p:txBody>
        </p:sp>
        <p:sp>
          <p:nvSpPr>
            <p:cNvPr id="1086" name="Google Shape;1086;p88"/>
            <p:cNvSpPr/>
            <p:nvPr/>
          </p:nvSpPr>
          <p:spPr>
            <a:xfrm>
              <a:off x="347450" y="501200"/>
              <a:ext cx="1122283" cy="180007"/>
            </a:xfrm>
            <a:custGeom>
              <a:rect b="b" l="l" r="r" t="t"/>
              <a:pathLst>
                <a:path extrusionOk="0" h="45745" w="28575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Hanken Grotesk"/>
                <a:ea typeface="Hanken Grotesk"/>
                <a:cs typeface="Hanken Grotesk"/>
                <a:sym typeface="Hanken Grotesk"/>
              </a:endParaRPr>
            </a:p>
          </p:txBody>
        </p:sp>
      </p:grpSp>
      <p:sp>
        <p:nvSpPr>
          <p:cNvPr id="1087" name="Google Shape;1087;p88"/>
          <p:cNvSpPr txBox="1"/>
          <p:nvPr>
            <p:ph type="title"/>
          </p:nvPr>
        </p:nvSpPr>
        <p:spPr>
          <a:xfrm>
            <a:off x="193900" y="795673"/>
            <a:ext cx="8629500" cy="438600"/>
          </a:xfrm>
          <a:prstGeom prst="rect">
            <a:avLst/>
          </a:prstGeom>
        </p:spPr>
        <p:txBody>
          <a:bodyPr anchorCtr="0" anchor="t" bIns="0" lIns="180000" spcFirstLastPara="1" rIns="180000" wrap="square" tIns="0">
            <a:noAutofit/>
          </a:bodyPr>
          <a:lstStyle/>
          <a:p>
            <a:pPr indent="0" lvl="0" marL="0" rtl="0" algn="l">
              <a:lnSpc>
                <a:spcPct val="100000"/>
              </a:lnSpc>
              <a:spcBef>
                <a:spcPts val="0"/>
              </a:spcBef>
              <a:spcAft>
                <a:spcPts val="0"/>
              </a:spcAft>
              <a:buSzPts val="2800"/>
              <a:buNone/>
            </a:pPr>
            <a:r>
              <a:rPr lang="en"/>
              <a:t>Business Task 2:</a:t>
            </a:r>
            <a:endParaRPr/>
          </a:p>
        </p:txBody>
      </p:sp>
      <p:sp>
        <p:nvSpPr>
          <p:cNvPr id="1088" name="Google Shape;1088;p88"/>
          <p:cNvSpPr txBox="1"/>
          <p:nvPr/>
        </p:nvSpPr>
        <p:spPr>
          <a:xfrm>
            <a:off x="381500" y="1172700"/>
            <a:ext cx="8442000" cy="722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200">
                <a:solidFill>
                  <a:schemeClr val="dk1"/>
                </a:solidFill>
              </a:rPr>
              <a:t>List all hosts and shows their listing details and aircover insurance information when available. This helps Airbnb understand which hosts are actively hosting.</a:t>
            </a:r>
            <a:endParaRPr sz="500">
              <a:solidFill>
                <a:schemeClr val="dk1"/>
              </a:solidFill>
              <a:latin typeface="Hanken Grotesk"/>
              <a:ea typeface="Hanken Grotesk"/>
              <a:cs typeface="Hanken Grotesk"/>
              <a:sym typeface="Hanken Grotesk"/>
            </a:endParaRPr>
          </a:p>
        </p:txBody>
      </p:sp>
      <p:pic>
        <p:nvPicPr>
          <p:cNvPr id="1089" name="Google Shape;1089;p88"/>
          <p:cNvPicPr preferRelativeResize="0"/>
          <p:nvPr/>
        </p:nvPicPr>
        <p:blipFill>
          <a:blip r:embed="rId3">
            <a:alphaModFix/>
          </a:blip>
          <a:stretch>
            <a:fillRect/>
          </a:stretch>
        </p:blipFill>
        <p:spPr>
          <a:xfrm>
            <a:off x="442950" y="1753700"/>
            <a:ext cx="2696850" cy="1636100"/>
          </a:xfrm>
          <a:prstGeom prst="rect">
            <a:avLst/>
          </a:prstGeom>
          <a:noFill/>
          <a:ln>
            <a:noFill/>
          </a:ln>
        </p:spPr>
      </p:pic>
      <p:pic>
        <p:nvPicPr>
          <p:cNvPr id="1090" name="Google Shape;1090;p88"/>
          <p:cNvPicPr preferRelativeResize="0"/>
          <p:nvPr/>
        </p:nvPicPr>
        <p:blipFill>
          <a:blip r:embed="rId4">
            <a:alphaModFix/>
          </a:blip>
          <a:stretch>
            <a:fillRect/>
          </a:stretch>
        </p:blipFill>
        <p:spPr>
          <a:xfrm>
            <a:off x="3246700" y="2886100"/>
            <a:ext cx="5576702" cy="19152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grpSp>
        <p:nvGrpSpPr>
          <p:cNvPr id="1095" name="Google Shape;1095;p89"/>
          <p:cNvGrpSpPr/>
          <p:nvPr/>
        </p:nvGrpSpPr>
        <p:grpSpPr>
          <a:xfrm>
            <a:off x="192904" y="501200"/>
            <a:ext cx="8753479" cy="4462300"/>
            <a:chOff x="192900" y="501200"/>
            <a:chExt cx="2856600" cy="4462300"/>
          </a:xfrm>
        </p:grpSpPr>
        <p:sp>
          <p:nvSpPr>
            <p:cNvPr id="1096" name="Google Shape;1096;p89"/>
            <p:cNvSpPr/>
            <p:nvPr/>
          </p:nvSpPr>
          <p:spPr>
            <a:xfrm rot="5400000">
              <a:off x="-520650" y="1393350"/>
              <a:ext cx="4283700" cy="2856600"/>
            </a:xfrm>
            <a:prstGeom prst="roundRect">
              <a:avLst>
                <a:gd fmla="val 5925"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Hanken Grotesk"/>
                <a:ea typeface="Hanken Grotesk"/>
                <a:cs typeface="Hanken Grotesk"/>
                <a:sym typeface="Hanken Grotesk"/>
              </a:endParaRPr>
            </a:p>
          </p:txBody>
        </p:sp>
        <p:sp>
          <p:nvSpPr>
            <p:cNvPr id="1097" name="Google Shape;1097;p89"/>
            <p:cNvSpPr/>
            <p:nvPr/>
          </p:nvSpPr>
          <p:spPr>
            <a:xfrm>
              <a:off x="347450" y="501200"/>
              <a:ext cx="1122283" cy="180007"/>
            </a:xfrm>
            <a:custGeom>
              <a:rect b="b" l="l" r="r" t="t"/>
              <a:pathLst>
                <a:path extrusionOk="0" h="45745" w="28575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Hanken Grotesk"/>
                <a:ea typeface="Hanken Grotesk"/>
                <a:cs typeface="Hanken Grotesk"/>
                <a:sym typeface="Hanken Grotesk"/>
              </a:endParaRPr>
            </a:p>
          </p:txBody>
        </p:sp>
      </p:grpSp>
      <p:sp>
        <p:nvSpPr>
          <p:cNvPr id="1098" name="Google Shape;1098;p89"/>
          <p:cNvSpPr txBox="1"/>
          <p:nvPr>
            <p:ph type="title"/>
          </p:nvPr>
        </p:nvSpPr>
        <p:spPr>
          <a:xfrm>
            <a:off x="193900" y="795673"/>
            <a:ext cx="8629500" cy="438600"/>
          </a:xfrm>
          <a:prstGeom prst="rect">
            <a:avLst/>
          </a:prstGeom>
        </p:spPr>
        <p:txBody>
          <a:bodyPr anchorCtr="0" anchor="t" bIns="0" lIns="180000" spcFirstLastPara="1" rIns="180000" wrap="square" tIns="0">
            <a:noAutofit/>
          </a:bodyPr>
          <a:lstStyle/>
          <a:p>
            <a:pPr indent="0" lvl="0" marL="0" rtl="0" algn="l">
              <a:lnSpc>
                <a:spcPct val="100000"/>
              </a:lnSpc>
              <a:spcBef>
                <a:spcPts val="0"/>
              </a:spcBef>
              <a:spcAft>
                <a:spcPts val="0"/>
              </a:spcAft>
              <a:buSzPts val="2800"/>
              <a:buNone/>
            </a:pPr>
            <a:r>
              <a:rPr lang="en"/>
              <a:t>Business Task 3:</a:t>
            </a:r>
            <a:endParaRPr/>
          </a:p>
        </p:txBody>
      </p:sp>
      <p:sp>
        <p:nvSpPr>
          <p:cNvPr id="1099" name="Google Shape;1099;p89"/>
          <p:cNvSpPr txBox="1"/>
          <p:nvPr/>
        </p:nvSpPr>
        <p:spPr>
          <a:xfrm>
            <a:off x="381500" y="1172700"/>
            <a:ext cx="8442000" cy="722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200">
                <a:solidFill>
                  <a:schemeClr val="dk1"/>
                </a:solidFill>
              </a:rPr>
              <a:t>The quality team wants to identify the top-rated listings on the platform so they can feature them in marketing campaigns or “Superhost picks”. They want to see all listings whose rating equals the maximum current average rating in the system.</a:t>
            </a:r>
            <a:endParaRPr sz="500">
              <a:solidFill>
                <a:schemeClr val="dk1"/>
              </a:solidFill>
              <a:latin typeface="Hanken Grotesk"/>
              <a:ea typeface="Hanken Grotesk"/>
              <a:cs typeface="Hanken Grotesk"/>
              <a:sym typeface="Hanken Grotesk"/>
            </a:endParaRPr>
          </a:p>
        </p:txBody>
      </p:sp>
      <p:pic>
        <p:nvPicPr>
          <p:cNvPr id="1100" name="Google Shape;1100;p89"/>
          <p:cNvPicPr preferRelativeResize="0"/>
          <p:nvPr/>
        </p:nvPicPr>
        <p:blipFill>
          <a:blip r:embed="rId3">
            <a:alphaModFix/>
          </a:blip>
          <a:stretch>
            <a:fillRect/>
          </a:stretch>
        </p:blipFill>
        <p:spPr>
          <a:xfrm>
            <a:off x="478101" y="1725750"/>
            <a:ext cx="3947124" cy="3095126"/>
          </a:xfrm>
          <a:prstGeom prst="rect">
            <a:avLst/>
          </a:prstGeom>
          <a:noFill/>
          <a:ln>
            <a:noFill/>
          </a:ln>
        </p:spPr>
      </p:pic>
      <p:pic>
        <p:nvPicPr>
          <p:cNvPr id="1101" name="Google Shape;1101;p89"/>
          <p:cNvPicPr preferRelativeResize="0"/>
          <p:nvPr/>
        </p:nvPicPr>
        <p:blipFill>
          <a:blip r:embed="rId4">
            <a:alphaModFix/>
          </a:blip>
          <a:stretch>
            <a:fillRect/>
          </a:stretch>
        </p:blipFill>
        <p:spPr>
          <a:xfrm>
            <a:off x="4425225" y="1725751"/>
            <a:ext cx="4185986" cy="30951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grpSp>
        <p:nvGrpSpPr>
          <p:cNvPr id="1106" name="Google Shape;1106;p90"/>
          <p:cNvGrpSpPr/>
          <p:nvPr/>
        </p:nvGrpSpPr>
        <p:grpSpPr>
          <a:xfrm>
            <a:off x="192904" y="501200"/>
            <a:ext cx="8753479" cy="4462300"/>
            <a:chOff x="192900" y="501200"/>
            <a:chExt cx="2856600" cy="4462300"/>
          </a:xfrm>
        </p:grpSpPr>
        <p:sp>
          <p:nvSpPr>
            <p:cNvPr id="1107" name="Google Shape;1107;p90"/>
            <p:cNvSpPr/>
            <p:nvPr/>
          </p:nvSpPr>
          <p:spPr>
            <a:xfrm rot="5400000">
              <a:off x="-520650" y="1393350"/>
              <a:ext cx="4283700" cy="2856600"/>
            </a:xfrm>
            <a:prstGeom prst="roundRect">
              <a:avLst>
                <a:gd fmla="val 5925"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Hanken Grotesk"/>
                <a:ea typeface="Hanken Grotesk"/>
                <a:cs typeface="Hanken Grotesk"/>
                <a:sym typeface="Hanken Grotesk"/>
              </a:endParaRPr>
            </a:p>
          </p:txBody>
        </p:sp>
        <p:sp>
          <p:nvSpPr>
            <p:cNvPr id="1108" name="Google Shape;1108;p90"/>
            <p:cNvSpPr/>
            <p:nvPr/>
          </p:nvSpPr>
          <p:spPr>
            <a:xfrm>
              <a:off x="347450" y="501200"/>
              <a:ext cx="1122283" cy="180007"/>
            </a:xfrm>
            <a:custGeom>
              <a:rect b="b" l="l" r="r" t="t"/>
              <a:pathLst>
                <a:path extrusionOk="0" h="45745" w="28575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Hanken Grotesk"/>
                <a:ea typeface="Hanken Grotesk"/>
                <a:cs typeface="Hanken Grotesk"/>
                <a:sym typeface="Hanken Grotesk"/>
              </a:endParaRPr>
            </a:p>
          </p:txBody>
        </p:sp>
      </p:grpSp>
      <p:sp>
        <p:nvSpPr>
          <p:cNvPr id="1109" name="Google Shape;1109;p90"/>
          <p:cNvSpPr txBox="1"/>
          <p:nvPr>
            <p:ph type="title"/>
          </p:nvPr>
        </p:nvSpPr>
        <p:spPr>
          <a:xfrm>
            <a:off x="193900" y="795673"/>
            <a:ext cx="8629500" cy="438600"/>
          </a:xfrm>
          <a:prstGeom prst="rect">
            <a:avLst/>
          </a:prstGeom>
        </p:spPr>
        <p:txBody>
          <a:bodyPr anchorCtr="0" anchor="t" bIns="0" lIns="180000" spcFirstLastPara="1" rIns="180000" wrap="square" tIns="0">
            <a:noAutofit/>
          </a:bodyPr>
          <a:lstStyle/>
          <a:p>
            <a:pPr indent="0" lvl="0" marL="0" rtl="0" algn="l">
              <a:lnSpc>
                <a:spcPct val="100000"/>
              </a:lnSpc>
              <a:spcBef>
                <a:spcPts val="0"/>
              </a:spcBef>
              <a:spcAft>
                <a:spcPts val="0"/>
              </a:spcAft>
              <a:buSzPts val="2800"/>
              <a:buNone/>
            </a:pPr>
            <a:r>
              <a:rPr lang="en"/>
              <a:t>Business Task 3:</a:t>
            </a:r>
            <a:endParaRPr/>
          </a:p>
        </p:txBody>
      </p:sp>
      <p:sp>
        <p:nvSpPr>
          <p:cNvPr id="1110" name="Google Shape;1110;p90"/>
          <p:cNvSpPr txBox="1"/>
          <p:nvPr/>
        </p:nvSpPr>
        <p:spPr>
          <a:xfrm>
            <a:off x="381500" y="1172700"/>
            <a:ext cx="8442000" cy="722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200">
                <a:solidFill>
                  <a:schemeClr val="dk1"/>
                </a:solidFill>
              </a:rPr>
              <a:t>The quality team wants to identify the top-rated listings on the platform so they can feature them in marketing campaigns or “Superhost picks”. They want to see all listings whose rating equals the maximum current average rating in the system.</a:t>
            </a:r>
            <a:endParaRPr sz="500">
              <a:solidFill>
                <a:schemeClr val="dk1"/>
              </a:solidFill>
              <a:latin typeface="Hanken Grotesk"/>
              <a:ea typeface="Hanken Grotesk"/>
              <a:cs typeface="Hanken Grotesk"/>
              <a:sym typeface="Hanken Grotesk"/>
            </a:endParaRPr>
          </a:p>
        </p:txBody>
      </p:sp>
      <p:pic>
        <p:nvPicPr>
          <p:cNvPr id="1111" name="Google Shape;1111;p90"/>
          <p:cNvPicPr preferRelativeResize="0"/>
          <p:nvPr/>
        </p:nvPicPr>
        <p:blipFill>
          <a:blip r:embed="rId3">
            <a:alphaModFix/>
          </a:blip>
          <a:stretch>
            <a:fillRect/>
          </a:stretch>
        </p:blipFill>
        <p:spPr>
          <a:xfrm>
            <a:off x="465650" y="2571749"/>
            <a:ext cx="8086001" cy="9137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grpSp>
        <p:nvGrpSpPr>
          <p:cNvPr id="1116" name="Google Shape;1116;p91"/>
          <p:cNvGrpSpPr/>
          <p:nvPr/>
        </p:nvGrpSpPr>
        <p:grpSpPr>
          <a:xfrm>
            <a:off x="192904" y="501200"/>
            <a:ext cx="8753479" cy="4462300"/>
            <a:chOff x="192900" y="501200"/>
            <a:chExt cx="2856600" cy="4462300"/>
          </a:xfrm>
        </p:grpSpPr>
        <p:sp>
          <p:nvSpPr>
            <p:cNvPr id="1117" name="Google Shape;1117;p91"/>
            <p:cNvSpPr/>
            <p:nvPr/>
          </p:nvSpPr>
          <p:spPr>
            <a:xfrm rot="5400000">
              <a:off x="-520650" y="1393350"/>
              <a:ext cx="4283700" cy="2856600"/>
            </a:xfrm>
            <a:prstGeom prst="roundRect">
              <a:avLst>
                <a:gd fmla="val 5925"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Hanken Grotesk"/>
                <a:ea typeface="Hanken Grotesk"/>
                <a:cs typeface="Hanken Grotesk"/>
                <a:sym typeface="Hanken Grotesk"/>
              </a:endParaRPr>
            </a:p>
          </p:txBody>
        </p:sp>
        <p:sp>
          <p:nvSpPr>
            <p:cNvPr id="1118" name="Google Shape;1118;p91"/>
            <p:cNvSpPr/>
            <p:nvPr/>
          </p:nvSpPr>
          <p:spPr>
            <a:xfrm>
              <a:off x="347450" y="501200"/>
              <a:ext cx="1122283" cy="180007"/>
            </a:xfrm>
            <a:custGeom>
              <a:rect b="b" l="l" r="r" t="t"/>
              <a:pathLst>
                <a:path extrusionOk="0" h="45745" w="28575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Hanken Grotesk"/>
                <a:ea typeface="Hanken Grotesk"/>
                <a:cs typeface="Hanken Grotesk"/>
                <a:sym typeface="Hanken Grotesk"/>
              </a:endParaRPr>
            </a:p>
          </p:txBody>
        </p:sp>
      </p:grpSp>
      <p:sp>
        <p:nvSpPr>
          <p:cNvPr id="1119" name="Google Shape;1119;p91"/>
          <p:cNvSpPr txBox="1"/>
          <p:nvPr>
            <p:ph type="title"/>
          </p:nvPr>
        </p:nvSpPr>
        <p:spPr>
          <a:xfrm>
            <a:off x="193900" y="795673"/>
            <a:ext cx="8629500" cy="438600"/>
          </a:xfrm>
          <a:prstGeom prst="rect">
            <a:avLst/>
          </a:prstGeom>
        </p:spPr>
        <p:txBody>
          <a:bodyPr anchorCtr="0" anchor="t" bIns="0" lIns="180000" spcFirstLastPara="1" rIns="180000" wrap="square" tIns="0">
            <a:noAutofit/>
          </a:bodyPr>
          <a:lstStyle/>
          <a:p>
            <a:pPr indent="0" lvl="0" marL="0" rtl="0" algn="l">
              <a:lnSpc>
                <a:spcPct val="100000"/>
              </a:lnSpc>
              <a:spcBef>
                <a:spcPts val="0"/>
              </a:spcBef>
              <a:spcAft>
                <a:spcPts val="0"/>
              </a:spcAft>
              <a:buSzPts val="2800"/>
              <a:buNone/>
            </a:pPr>
            <a:r>
              <a:rPr lang="en"/>
              <a:t>Business Task 4:</a:t>
            </a:r>
            <a:endParaRPr/>
          </a:p>
        </p:txBody>
      </p:sp>
      <p:sp>
        <p:nvSpPr>
          <p:cNvPr id="1120" name="Google Shape;1120;p91"/>
          <p:cNvSpPr txBox="1"/>
          <p:nvPr/>
        </p:nvSpPr>
        <p:spPr>
          <a:xfrm>
            <a:off x="381500" y="1172700"/>
            <a:ext cx="8442000" cy="722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200">
                <a:solidFill>
                  <a:schemeClr val="dk1"/>
                </a:solidFill>
              </a:rPr>
              <a:t>The trust &amp; safety team wants to see all listings owned by hosts who have ever submitted a concern report about guests. These hosts may be stricter or have had problematic guest experiences, so their listings might need tailored guidance or extra support.</a:t>
            </a:r>
            <a:endParaRPr sz="500">
              <a:solidFill>
                <a:schemeClr val="dk1"/>
              </a:solidFill>
              <a:latin typeface="Hanken Grotesk"/>
              <a:ea typeface="Hanken Grotesk"/>
              <a:cs typeface="Hanken Grotesk"/>
              <a:sym typeface="Hanken Grotesk"/>
            </a:endParaRPr>
          </a:p>
        </p:txBody>
      </p:sp>
      <p:pic>
        <p:nvPicPr>
          <p:cNvPr id="1121" name="Google Shape;1121;p91"/>
          <p:cNvPicPr preferRelativeResize="0"/>
          <p:nvPr/>
        </p:nvPicPr>
        <p:blipFill>
          <a:blip r:embed="rId3">
            <a:alphaModFix/>
          </a:blip>
          <a:stretch>
            <a:fillRect/>
          </a:stretch>
        </p:blipFill>
        <p:spPr>
          <a:xfrm>
            <a:off x="1003150" y="1894800"/>
            <a:ext cx="2242751" cy="2949174"/>
          </a:xfrm>
          <a:prstGeom prst="rect">
            <a:avLst/>
          </a:prstGeom>
          <a:noFill/>
          <a:ln>
            <a:noFill/>
          </a:ln>
        </p:spPr>
      </p:pic>
      <p:pic>
        <p:nvPicPr>
          <p:cNvPr id="1122" name="Google Shape;1122;p91"/>
          <p:cNvPicPr preferRelativeResize="0"/>
          <p:nvPr/>
        </p:nvPicPr>
        <p:blipFill>
          <a:blip r:embed="rId4">
            <a:alphaModFix/>
          </a:blip>
          <a:stretch>
            <a:fillRect/>
          </a:stretch>
        </p:blipFill>
        <p:spPr>
          <a:xfrm>
            <a:off x="4302575" y="1915688"/>
            <a:ext cx="3907049" cy="2907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grpSp>
        <p:nvGrpSpPr>
          <p:cNvPr id="1127" name="Google Shape;1127;p92"/>
          <p:cNvGrpSpPr/>
          <p:nvPr/>
        </p:nvGrpSpPr>
        <p:grpSpPr>
          <a:xfrm>
            <a:off x="192904" y="501200"/>
            <a:ext cx="8753479" cy="4462300"/>
            <a:chOff x="192900" y="501200"/>
            <a:chExt cx="2856600" cy="4462300"/>
          </a:xfrm>
        </p:grpSpPr>
        <p:sp>
          <p:nvSpPr>
            <p:cNvPr id="1128" name="Google Shape;1128;p92"/>
            <p:cNvSpPr/>
            <p:nvPr/>
          </p:nvSpPr>
          <p:spPr>
            <a:xfrm rot="5400000">
              <a:off x="-520650" y="1393350"/>
              <a:ext cx="4283700" cy="2856600"/>
            </a:xfrm>
            <a:prstGeom prst="roundRect">
              <a:avLst>
                <a:gd fmla="val 5925"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Hanken Grotesk"/>
                <a:ea typeface="Hanken Grotesk"/>
                <a:cs typeface="Hanken Grotesk"/>
                <a:sym typeface="Hanken Grotesk"/>
              </a:endParaRPr>
            </a:p>
          </p:txBody>
        </p:sp>
        <p:sp>
          <p:nvSpPr>
            <p:cNvPr id="1129" name="Google Shape;1129;p92"/>
            <p:cNvSpPr/>
            <p:nvPr/>
          </p:nvSpPr>
          <p:spPr>
            <a:xfrm>
              <a:off x="347450" y="501200"/>
              <a:ext cx="1122283" cy="180007"/>
            </a:xfrm>
            <a:custGeom>
              <a:rect b="b" l="l" r="r" t="t"/>
              <a:pathLst>
                <a:path extrusionOk="0" h="45745" w="28575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Hanken Grotesk"/>
                <a:ea typeface="Hanken Grotesk"/>
                <a:cs typeface="Hanken Grotesk"/>
                <a:sym typeface="Hanken Grotesk"/>
              </a:endParaRPr>
            </a:p>
          </p:txBody>
        </p:sp>
      </p:grpSp>
      <p:sp>
        <p:nvSpPr>
          <p:cNvPr id="1130" name="Google Shape;1130;p92"/>
          <p:cNvSpPr txBox="1"/>
          <p:nvPr>
            <p:ph type="title"/>
          </p:nvPr>
        </p:nvSpPr>
        <p:spPr>
          <a:xfrm>
            <a:off x="193900" y="795673"/>
            <a:ext cx="8629500" cy="438600"/>
          </a:xfrm>
          <a:prstGeom prst="rect">
            <a:avLst/>
          </a:prstGeom>
        </p:spPr>
        <p:txBody>
          <a:bodyPr anchorCtr="0" anchor="t" bIns="0" lIns="180000" spcFirstLastPara="1" rIns="180000" wrap="square" tIns="0">
            <a:noAutofit/>
          </a:bodyPr>
          <a:lstStyle/>
          <a:p>
            <a:pPr indent="0" lvl="0" marL="0" rtl="0" algn="l">
              <a:lnSpc>
                <a:spcPct val="100000"/>
              </a:lnSpc>
              <a:spcBef>
                <a:spcPts val="0"/>
              </a:spcBef>
              <a:spcAft>
                <a:spcPts val="0"/>
              </a:spcAft>
              <a:buSzPts val="2800"/>
              <a:buNone/>
            </a:pPr>
            <a:r>
              <a:rPr lang="en"/>
              <a:t>Business Task 5:</a:t>
            </a:r>
            <a:endParaRPr/>
          </a:p>
        </p:txBody>
      </p:sp>
      <p:sp>
        <p:nvSpPr>
          <p:cNvPr id="1131" name="Google Shape;1131;p92"/>
          <p:cNvSpPr txBox="1"/>
          <p:nvPr/>
        </p:nvSpPr>
        <p:spPr>
          <a:xfrm>
            <a:off x="381500" y="1172700"/>
            <a:ext cx="8442000" cy="722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200">
                <a:solidFill>
                  <a:schemeClr val="dk1"/>
                </a:solidFill>
              </a:rPr>
              <a:t>The business team wants to know revenue by city and payment method, to see where most money comes from and which payment methods are used in each city.</a:t>
            </a:r>
            <a:endParaRPr sz="500">
              <a:solidFill>
                <a:schemeClr val="dk1"/>
              </a:solidFill>
              <a:latin typeface="Hanken Grotesk"/>
              <a:ea typeface="Hanken Grotesk"/>
              <a:cs typeface="Hanken Grotesk"/>
              <a:sym typeface="Hanken Grotesk"/>
            </a:endParaRPr>
          </a:p>
        </p:txBody>
      </p:sp>
      <p:pic>
        <p:nvPicPr>
          <p:cNvPr id="1132" name="Google Shape;1132;p92"/>
          <p:cNvPicPr preferRelativeResize="0"/>
          <p:nvPr/>
        </p:nvPicPr>
        <p:blipFill>
          <a:blip r:embed="rId3">
            <a:alphaModFix/>
          </a:blip>
          <a:stretch>
            <a:fillRect/>
          </a:stretch>
        </p:blipFill>
        <p:spPr>
          <a:xfrm>
            <a:off x="697405" y="1817125"/>
            <a:ext cx="2948750" cy="2934624"/>
          </a:xfrm>
          <a:prstGeom prst="rect">
            <a:avLst/>
          </a:prstGeom>
          <a:noFill/>
          <a:ln>
            <a:noFill/>
          </a:ln>
        </p:spPr>
      </p:pic>
      <p:pic>
        <p:nvPicPr>
          <p:cNvPr id="1133" name="Google Shape;1133;p92"/>
          <p:cNvPicPr preferRelativeResize="0"/>
          <p:nvPr/>
        </p:nvPicPr>
        <p:blipFill>
          <a:blip r:embed="rId4">
            <a:alphaModFix/>
          </a:blip>
          <a:stretch>
            <a:fillRect/>
          </a:stretch>
        </p:blipFill>
        <p:spPr>
          <a:xfrm>
            <a:off x="3976425" y="2134575"/>
            <a:ext cx="4578124" cy="22997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grpSp>
        <p:nvGrpSpPr>
          <p:cNvPr id="1138" name="Google Shape;1138;p93"/>
          <p:cNvGrpSpPr/>
          <p:nvPr/>
        </p:nvGrpSpPr>
        <p:grpSpPr>
          <a:xfrm>
            <a:off x="192904" y="501200"/>
            <a:ext cx="8753479" cy="4462300"/>
            <a:chOff x="192900" y="501200"/>
            <a:chExt cx="2856600" cy="4462300"/>
          </a:xfrm>
        </p:grpSpPr>
        <p:sp>
          <p:nvSpPr>
            <p:cNvPr id="1139" name="Google Shape;1139;p93"/>
            <p:cNvSpPr/>
            <p:nvPr/>
          </p:nvSpPr>
          <p:spPr>
            <a:xfrm rot="5400000">
              <a:off x="-520650" y="1393350"/>
              <a:ext cx="4283700" cy="2856600"/>
            </a:xfrm>
            <a:prstGeom prst="roundRect">
              <a:avLst>
                <a:gd fmla="val 5925"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Hanken Grotesk"/>
                <a:ea typeface="Hanken Grotesk"/>
                <a:cs typeface="Hanken Grotesk"/>
                <a:sym typeface="Hanken Grotesk"/>
              </a:endParaRPr>
            </a:p>
          </p:txBody>
        </p:sp>
        <p:sp>
          <p:nvSpPr>
            <p:cNvPr id="1140" name="Google Shape;1140;p93"/>
            <p:cNvSpPr/>
            <p:nvPr/>
          </p:nvSpPr>
          <p:spPr>
            <a:xfrm>
              <a:off x="347450" y="501200"/>
              <a:ext cx="1122283" cy="180007"/>
            </a:xfrm>
            <a:custGeom>
              <a:rect b="b" l="l" r="r" t="t"/>
              <a:pathLst>
                <a:path extrusionOk="0" h="45745" w="28575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Hanken Grotesk"/>
                <a:ea typeface="Hanken Grotesk"/>
                <a:cs typeface="Hanken Grotesk"/>
                <a:sym typeface="Hanken Grotesk"/>
              </a:endParaRPr>
            </a:p>
          </p:txBody>
        </p:sp>
      </p:grpSp>
      <p:sp>
        <p:nvSpPr>
          <p:cNvPr id="1141" name="Google Shape;1141;p93"/>
          <p:cNvSpPr txBox="1"/>
          <p:nvPr>
            <p:ph type="title"/>
          </p:nvPr>
        </p:nvSpPr>
        <p:spPr>
          <a:xfrm>
            <a:off x="193900" y="795673"/>
            <a:ext cx="8629500" cy="438600"/>
          </a:xfrm>
          <a:prstGeom prst="rect">
            <a:avLst/>
          </a:prstGeom>
        </p:spPr>
        <p:txBody>
          <a:bodyPr anchorCtr="0" anchor="t" bIns="0" lIns="180000" spcFirstLastPara="1" rIns="180000" wrap="square" tIns="0">
            <a:noAutofit/>
          </a:bodyPr>
          <a:lstStyle/>
          <a:p>
            <a:pPr indent="0" lvl="0" marL="0" rtl="0" algn="l">
              <a:lnSpc>
                <a:spcPct val="100000"/>
              </a:lnSpc>
              <a:spcBef>
                <a:spcPts val="0"/>
              </a:spcBef>
              <a:spcAft>
                <a:spcPts val="0"/>
              </a:spcAft>
              <a:buSzPts val="2800"/>
              <a:buNone/>
            </a:pPr>
            <a:r>
              <a:rPr lang="en"/>
              <a:t>Business Task 6:</a:t>
            </a:r>
            <a:endParaRPr/>
          </a:p>
        </p:txBody>
      </p:sp>
      <p:sp>
        <p:nvSpPr>
          <p:cNvPr id="1142" name="Google Shape;1142;p93"/>
          <p:cNvSpPr txBox="1"/>
          <p:nvPr/>
        </p:nvSpPr>
        <p:spPr>
          <a:xfrm>
            <a:off x="381500" y="1172700"/>
            <a:ext cx="8442000" cy="722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200">
                <a:solidFill>
                  <a:schemeClr val="dk1"/>
                </a:solidFill>
              </a:rPr>
              <a:t>Identify guests who have never filed any concern reports, which helps Airbnb identify low-risk, satisfied guests. The marketing or loyalty team can target these guests with special discounts or early-access offers to encourage repeat bookings.</a:t>
            </a:r>
            <a:endParaRPr sz="500">
              <a:solidFill>
                <a:schemeClr val="dk1"/>
              </a:solidFill>
              <a:latin typeface="Hanken Grotesk"/>
              <a:ea typeface="Hanken Grotesk"/>
              <a:cs typeface="Hanken Grotesk"/>
              <a:sym typeface="Hanken Grotesk"/>
            </a:endParaRPr>
          </a:p>
        </p:txBody>
      </p:sp>
      <p:pic>
        <p:nvPicPr>
          <p:cNvPr id="1143" name="Google Shape;1143;p93"/>
          <p:cNvPicPr preferRelativeResize="0"/>
          <p:nvPr/>
        </p:nvPicPr>
        <p:blipFill>
          <a:blip r:embed="rId3">
            <a:alphaModFix/>
          </a:blip>
          <a:stretch>
            <a:fillRect/>
          </a:stretch>
        </p:blipFill>
        <p:spPr>
          <a:xfrm>
            <a:off x="710675" y="2006700"/>
            <a:ext cx="3434724" cy="2669151"/>
          </a:xfrm>
          <a:prstGeom prst="rect">
            <a:avLst/>
          </a:prstGeom>
          <a:noFill/>
          <a:ln>
            <a:noFill/>
          </a:ln>
        </p:spPr>
      </p:pic>
      <p:pic>
        <p:nvPicPr>
          <p:cNvPr id="1144" name="Google Shape;1144;p93"/>
          <p:cNvPicPr preferRelativeResize="0"/>
          <p:nvPr/>
        </p:nvPicPr>
        <p:blipFill>
          <a:blip r:embed="rId4">
            <a:alphaModFix/>
          </a:blip>
          <a:stretch>
            <a:fillRect/>
          </a:stretch>
        </p:blipFill>
        <p:spPr>
          <a:xfrm>
            <a:off x="4329900" y="2426750"/>
            <a:ext cx="4286150" cy="18290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grpSp>
        <p:nvGrpSpPr>
          <p:cNvPr id="1149" name="Google Shape;1149;p94"/>
          <p:cNvGrpSpPr/>
          <p:nvPr/>
        </p:nvGrpSpPr>
        <p:grpSpPr>
          <a:xfrm>
            <a:off x="192904" y="501200"/>
            <a:ext cx="8753479" cy="4462300"/>
            <a:chOff x="192900" y="501200"/>
            <a:chExt cx="2856600" cy="4462300"/>
          </a:xfrm>
        </p:grpSpPr>
        <p:sp>
          <p:nvSpPr>
            <p:cNvPr id="1150" name="Google Shape;1150;p94"/>
            <p:cNvSpPr/>
            <p:nvPr/>
          </p:nvSpPr>
          <p:spPr>
            <a:xfrm rot="5400000">
              <a:off x="-520650" y="1393350"/>
              <a:ext cx="4283700" cy="2856600"/>
            </a:xfrm>
            <a:prstGeom prst="roundRect">
              <a:avLst>
                <a:gd fmla="val 5925"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Hanken Grotesk"/>
                <a:ea typeface="Hanken Grotesk"/>
                <a:cs typeface="Hanken Grotesk"/>
                <a:sym typeface="Hanken Grotesk"/>
              </a:endParaRPr>
            </a:p>
          </p:txBody>
        </p:sp>
        <p:sp>
          <p:nvSpPr>
            <p:cNvPr id="1151" name="Google Shape;1151;p94"/>
            <p:cNvSpPr/>
            <p:nvPr/>
          </p:nvSpPr>
          <p:spPr>
            <a:xfrm>
              <a:off x="347450" y="501200"/>
              <a:ext cx="1122283" cy="180007"/>
            </a:xfrm>
            <a:custGeom>
              <a:rect b="b" l="l" r="r" t="t"/>
              <a:pathLst>
                <a:path extrusionOk="0" h="45745" w="28575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Hanken Grotesk"/>
                <a:ea typeface="Hanken Grotesk"/>
                <a:cs typeface="Hanken Grotesk"/>
                <a:sym typeface="Hanken Grotesk"/>
              </a:endParaRPr>
            </a:p>
          </p:txBody>
        </p:sp>
      </p:grpSp>
      <p:sp>
        <p:nvSpPr>
          <p:cNvPr id="1152" name="Google Shape;1152;p94"/>
          <p:cNvSpPr txBox="1"/>
          <p:nvPr>
            <p:ph type="title"/>
          </p:nvPr>
        </p:nvSpPr>
        <p:spPr>
          <a:xfrm>
            <a:off x="193900" y="795673"/>
            <a:ext cx="8629500" cy="438600"/>
          </a:xfrm>
          <a:prstGeom prst="rect">
            <a:avLst/>
          </a:prstGeom>
        </p:spPr>
        <p:txBody>
          <a:bodyPr anchorCtr="0" anchor="t" bIns="0" lIns="180000" spcFirstLastPara="1" rIns="180000" wrap="square" tIns="0">
            <a:noAutofit/>
          </a:bodyPr>
          <a:lstStyle/>
          <a:p>
            <a:pPr indent="0" lvl="0" marL="0" rtl="0" algn="l">
              <a:lnSpc>
                <a:spcPct val="100000"/>
              </a:lnSpc>
              <a:spcBef>
                <a:spcPts val="0"/>
              </a:spcBef>
              <a:spcAft>
                <a:spcPts val="0"/>
              </a:spcAft>
              <a:buSzPts val="2800"/>
              <a:buNone/>
            </a:pPr>
            <a:r>
              <a:rPr lang="en"/>
              <a:t>Business Task 7:</a:t>
            </a:r>
            <a:endParaRPr/>
          </a:p>
        </p:txBody>
      </p:sp>
      <p:sp>
        <p:nvSpPr>
          <p:cNvPr id="1153" name="Google Shape;1153;p94"/>
          <p:cNvSpPr txBox="1"/>
          <p:nvPr/>
        </p:nvSpPr>
        <p:spPr>
          <a:xfrm>
            <a:off x="381500" y="1172700"/>
            <a:ext cx="8442000" cy="722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200">
                <a:solidFill>
                  <a:schemeClr val="dk1"/>
                </a:solidFill>
              </a:rPr>
              <a:t>Create a single combined incident log of all reports from both guests and hosts. Customer support and risk teams can use this unified view to monitor patterns, prioritize investigations, and track overall platform safety across both sides of the marketplace.</a:t>
            </a:r>
            <a:endParaRPr sz="500">
              <a:solidFill>
                <a:schemeClr val="dk1"/>
              </a:solidFill>
              <a:latin typeface="Hanken Grotesk"/>
              <a:ea typeface="Hanken Grotesk"/>
              <a:cs typeface="Hanken Grotesk"/>
              <a:sym typeface="Hanken Grotesk"/>
            </a:endParaRPr>
          </a:p>
        </p:txBody>
      </p:sp>
      <p:pic>
        <p:nvPicPr>
          <p:cNvPr id="1154" name="Google Shape;1154;p94"/>
          <p:cNvPicPr preferRelativeResize="0"/>
          <p:nvPr/>
        </p:nvPicPr>
        <p:blipFill>
          <a:blip r:embed="rId3">
            <a:alphaModFix/>
          </a:blip>
          <a:stretch>
            <a:fillRect/>
          </a:stretch>
        </p:blipFill>
        <p:spPr>
          <a:xfrm>
            <a:off x="514250" y="2048200"/>
            <a:ext cx="2117125" cy="2642374"/>
          </a:xfrm>
          <a:prstGeom prst="rect">
            <a:avLst/>
          </a:prstGeom>
          <a:noFill/>
          <a:ln>
            <a:noFill/>
          </a:ln>
        </p:spPr>
      </p:pic>
      <p:pic>
        <p:nvPicPr>
          <p:cNvPr id="1155" name="Google Shape;1155;p94"/>
          <p:cNvPicPr preferRelativeResize="0"/>
          <p:nvPr/>
        </p:nvPicPr>
        <p:blipFill>
          <a:blip r:embed="rId4">
            <a:alphaModFix/>
          </a:blip>
          <a:stretch>
            <a:fillRect/>
          </a:stretch>
        </p:blipFill>
        <p:spPr>
          <a:xfrm>
            <a:off x="2631375" y="2048200"/>
            <a:ext cx="2048391" cy="2642376"/>
          </a:xfrm>
          <a:prstGeom prst="rect">
            <a:avLst/>
          </a:prstGeom>
          <a:noFill/>
          <a:ln>
            <a:noFill/>
          </a:ln>
        </p:spPr>
      </p:pic>
      <p:pic>
        <p:nvPicPr>
          <p:cNvPr id="1156" name="Google Shape;1156;p94"/>
          <p:cNvPicPr preferRelativeResize="0"/>
          <p:nvPr/>
        </p:nvPicPr>
        <p:blipFill>
          <a:blip r:embed="rId5">
            <a:alphaModFix/>
          </a:blip>
          <a:stretch>
            <a:fillRect/>
          </a:stretch>
        </p:blipFill>
        <p:spPr>
          <a:xfrm>
            <a:off x="4679775" y="2191037"/>
            <a:ext cx="4067818" cy="2356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grpSp>
        <p:nvGrpSpPr>
          <p:cNvPr id="1161" name="Google Shape;1161;p95"/>
          <p:cNvGrpSpPr/>
          <p:nvPr/>
        </p:nvGrpSpPr>
        <p:grpSpPr>
          <a:xfrm>
            <a:off x="192904" y="501200"/>
            <a:ext cx="8753479" cy="4462300"/>
            <a:chOff x="192900" y="501200"/>
            <a:chExt cx="2856600" cy="4462300"/>
          </a:xfrm>
        </p:grpSpPr>
        <p:sp>
          <p:nvSpPr>
            <p:cNvPr id="1162" name="Google Shape;1162;p95"/>
            <p:cNvSpPr/>
            <p:nvPr/>
          </p:nvSpPr>
          <p:spPr>
            <a:xfrm rot="5400000">
              <a:off x="-520650" y="1393350"/>
              <a:ext cx="4283700" cy="2856600"/>
            </a:xfrm>
            <a:prstGeom prst="roundRect">
              <a:avLst>
                <a:gd fmla="val 5925"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Hanken Grotesk"/>
                <a:ea typeface="Hanken Grotesk"/>
                <a:cs typeface="Hanken Grotesk"/>
                <a:sym typeface="Hanken Grotesk"/>
              </a:endParaRPr>
            </a:p>
          </p:txBody>
        </p:sp>
        <p:sp>
          <p:nvSpPr>
            <p:cNvPr id="1163" name="Google Shape;1163;p95"/>
            <p:cNvSpPr/>
            <p:nvPr/>
          </p:nvSpPr>
          <p:spPr>
            <a:xfrm>
              <a:off x="347450" y="501200"/>
              <a:ext cx="1122283" cy="180007"/>
            </a:xfrm>
            <a:custGeom>
              <a:rect b="b" l="l" r="r" t="t"/>
              <a:pathLst>
                <a:path extrusionOk="0" h="45745" w="28575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Hanken Grotesk"/>
                <a:ea typeface="Hanken Grotesk"/>
                <a:cs typeface="Hanken Grotesk"/>
                <a:sym typeface="Hanken Grotesk"/>
              </a:endParaRPr>
            </a:p>
          </p:txBody>
        </p:sp>
      </p:grpSp>
      <p:sp>
        <p:nvSpPr>
          <p:cNvPr id="1164" name="Google Shape;1164;p95"/>
          <p:cNvSpPr txBox="1"/>
          <p:nvPr>
            <p:ph type="title"/>
          </p:nvPr>
        </p:nvSpPr>
        <p:spPr>
          <a:xfrm>
            <a:off x="193900" y="795673"/>
            <a:ext cx="8629500" cy="438600"/>
          </a:xfrm>
          <a:prstGeom prst="rect">
            <a:avLst/>
          </a:prstGeom>
        </p:spPr>
        <p:txBody>
          <a:bodyPr anchorCtr="0" anchor="t" bIns="0" lIns="180000" spcFirstLastPara="1" rIns="180000" wrap="square" tIns="0">
            <a:noAutofit/>
          </a:bodyPr>
          <a:lstStyle/>
          <a:p>
            <a:pPr indent="0" lvl="0" marL="0" rtl="0" algn="l">
              <a:lnSpc>
                <a:spcPct val="100000"/>
              </a:lnSpc>
              <a:spcBef>
                <a:spcPts val="0"/>
              </a:spcBef>
              <a:spcAft>
                <a:spcPts val="0"/>
              </a:spcAft>
              <a:buSzPts val="2800"/>
              <a:buNone/>
            </a:pPr>
            <a:r>
              <a:rPr lang="en"/>
              <a:t>Business Task 8:</a:t>
            </a:r>
            <a:endParaRPr/>
          </a:p>
        </p:txBody>
      </p:sp>
      <p:sp>
        <p:nvSpPr>
          <p:cNvPr id="1165" name="Google Shape;1165;p95"/>
          <p:cNvSpPr txBox="1"/>
          <p:nvPr/>
        </p:nvSpPr>
        <p:spPr>
          <a:xfrm>
            <a:off x="381500" y="1172700"/>
            <a:ext cx="8442000" cy="722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200">
                <a:solidFill>
                  <a:schemeClr val="dk1"/>
                </a:solidFill>
              </a:rPr>
              <a:t>Identify listings which have not been booked. These listings can be analyzed for undesirable qualities and for fixing to ensure all listings are high quality. </a:t>
            </a:r>
            <a:endParaRPr sz="500">
              <a:solidFill>
                <a:schemeClr val="dk1"/>
              </a:solidFill>
              <a:latin typeface="Hanken Grotesk"/>
              <a:ea typeface="Hanken Grotesk"/>
              <a:cs typeface="Hanken Grotesk"/>
              <a:sym typeface="Hanken Grotesk"/>
            </a:endParaRPr>
          </a:p>
        </p:txBody>
      </p:sp>
      <p:pic>
        <p:nvPicPr>
          <p:cNvPr id="1166" name="Google Shape;1166;p95"/>
          <p:cNvPicPr preferRelativeResize="0"/>
          <p:nvPr/>
        </p:nvPicPr>
        <p:blipFill>
          <a:blip r:embed="rId3">
            <a:alphaModFix/>
          </a:blip>
          <a:stretch>
            <a:fillRect/>
          </a:stretch>
        </p:blipFill>
        <p:spPr>
          <a:xfrm>
            <a:off x="1588675" y="2117550"/>
            <a:ext cx="5839947" cy="811475"/>
          </a:xfrm>
          <a:prstGeom prst="rect">
            <a:avLst/>
          </a:prstGeom>
          <a:noFill/>
          <a:ln>
            <a:noFill/>
          </a:ln>
        </p:spPr>
      </p:pic>
      <p:pic>
        <p:nvPicPr>
          <p:cNvPr id="1167" name="Google Shape;1167;p95"/>
          <p:cNvPicPr preferRelativeResize="0"/>
          <p:nvPr/>
        </p:nvPicPr>
        <p:blipFill>
          <a:blip r:embed="rId4">
            <a:alphaModFix/>
          </a:blip>
          <a:stretch>
            <a:fillRect/>
          </a:stretch>
        </p:blipFill>
        <p:spPr>
          <a:xfrm>
            <a:off x="1530100" y="3366798"/>
            <a:ext cx="5957106" cy="8114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grpSp>
        <p:nvGrpSpPr>
          <p:cNvPr id="1172" name="Google Shape;1172;p96"/>
          <p:cNvGrpSpPr/>
          <p:nvPr/>
        </p:nvGrpSpPr>
        <p:grpSpPr>
          <a:xfrm>
            <a:off x="192904" y="501200"/>
            <a:ext cx="8753479" cy="4462300"/>
            <a:chOff x="192900" y="501200"/>
            <a:chExt cx="2856600" cy="4462300"/>
          </a:xfrm>
        </p:grpSpPr>
        <p:sp>
          <p:nvSpPr>
            <p:cNvPr id="1173" name="Google Shape;1173;p96"/>
            <p:cNvSpPr/>
            <p:nvPr/>
          </p:nvSpPr>
          <p:spPr>
            <a:xfrm rot="5400000">
              <a:off x="-520650" y="1393350"/>
              <a:ext cx="4283700" cy="2856600"/>
            </a:xfrm>
            <a:prstGeom prst="roundRect">
              <a:avLst>
                <a:gd fmla="val 5925"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Hanken Grotesk"/>
                <a:ea typeface="Hanken Grotesk"/>
                <a:cs typeface="Hanken Grotesk"/>
                <a:sym typeface="Hanken Grotesk"/>
              </a:endParaRPr>
            </a:p>
          </p:txBody>
        </p:sp>
        <p:sp>
          <p:nvSpPr>
            <p:cNvPr id="1174" name="Google Shape;1174;p96"/>
            <p:cNvSpPr/>
            <p:nvPr/>
          </p:nvSpPr>
          <p:spPr>
            <a:xfrm>
              <a:off x="347450" y="501200"/>
              <a:ext cx="1122283" cy="180007"/>
            </a:xfrm>
            <a:custGeom>
              <a:rect b="b" l="l" r="r" t="t"/>
              <a:pathLst>
                <a:path extrusionOk="0" h="45745" w="28575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Hanken Grotesk"/>
                <a:ea typeface="Hanken Grotesk"/>
                <a:cs typeface="Hanken Grotesk"/>
                <a:sym typeface="Hanken Grotesk"/>
              </a:endParaRPr>
            </a:p>
          </p:txBody>
        </p:sp>
      </p:grpSp>
      <p:sp>
        <p:nvSpPr>
          <p:cNvPr id="1175" name="Google Shape;1175;p96"/>
          <p:cNvSpPr txBox="1"/>
          <p:nvPr>
            <p:ph type="title"/>
          </p:nvPr>
        </p:nvSpPr>
        <p:spPr>
          <a:xfrm>
            <a:off x="193900" y="795673"/>
            <a:ext cx="8629500" cy="438600"/>
          </a:xfrm>
          <a:prstGeom prst="rect">
            <a:avLst/>
          </a:prstGeom>
        </p:spPr>
        <p:txBody>
          <a:bodyPr anchorCtr="0" anchor="t" bIns="0" lIns="180000" spcFirstLastPara="1" rIns="180000" wrap="square" tIns="0">
            <a:noAutofit/>
          </a:bodyPr>
          <a:lstStyle/>
          <a:p>
            <a:pPr indent="0" lvl="0" marL="0" rtl="0" algn="l">
              <a:lnSpc>
                <a:spcPct val="100000"/>
              </a:lnSpc>
              <a:spcBef>
                <a:spcPts val="0"/>
              </a:spcBef>
              <a:spcAft>
                <a:spcPts val="0"/>
              </a:spcAft>
              <a:buSzPts val="2800"/>
              <a:buNone/>
            </a:pPr>
            <a:r>
              <a:rPr lang="en"/>
              <a:t>Business Task 9:</a:t>
            </a:r>
            <a:endParaRPr/>
          </a:p>
        </p:txBody>
      </p:sp>
      <p:sp>
        <p:nvSpPr>
          <p:cNvPr id="1176" name="Google Shape;1176;p96"/>
          <p:cNvSpPr txBox="1"/>
          <p:nvPr/>
        </p:nvSpPr>
        <p:spPr>
          <a:xfrm>
            <a:off x="381500" y="1172700"/>
            <a:ext cx="8442000" cy="975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200">
                <a:solidFill>
                  <a:schemeClr val="dk1"/>
                </a:solidFill>
              </a:rPr>
              <a:t>Average the listing ratings for bookings which do not have associated concern reports. When compared to the overall average rating (4.3) it seems that even if there are factors  which detract from the rating, customers are not writing concern reports. Airbnb could institute a change in how concern reports are made to make it easier for unsatisfied customers to be identified and helped.</a:t>
            </a:r>
            <a:endParaRPr sz="500">
              <a:solidFill>
                <a:schemeClr val="dk1"/>
              </a:solidFill>
              <a:latin typeface="Hanken Grotesk"/>
              <a:ea typeface="Hanken Grotesk"/>
              <a:cs typeface="Hanken Grotesk"/>
              <a:sym typeface="Hanken Grotesk"/>
            </a:endParaRPr>
          </a:p>
        </p:txBody>
      </p:sp>
      <p:pic>
        <p:nvPicPr>
          <p:cNvPr id="1177" name="Google Shape;1177;p96"/>
          <p:cNvPicPr preferRelativeResize="0"/>
          <p:nvPr/>
        </p:nvPicPr>
        <p:blipFill>
          <a:blip r:embed="rId3">
            <a:alphaModFix/>
          </a:blip>
          <a:stretch>
            <a:fillRect/>
          </a:stretch>
        </p:blipFill>
        <p:spPr>
          <a:xfrm>
            <a:off x="995175" y="2217428"/>
            <a:ext cx="7148926" cy="1339675"/>
          </a:xfrm>
          <a:prstGeom prst="rect">
            <a:avLst/>
          </a:prstGeom>
          <a:noFill/>
          <a:ln>
            <a:noFill/>
          </a:ln>
        </p:spPr>
      </p:pic>
      <p:pic>
        <p:nvPicPr>
          <p:cNvPr id="1178" name="Google Shape;1178;p96"/>
          <p:cNvPicPr preferRelativeResize="0"/>
          <p:nvPr/>
        </p:nvPicPr>
        <p:blipFill>
          <a:blip r:embed="rId4">
            <a:alphaModFix/>
          </a:blip>
          <a:stretch>
            <a:fillRect/>
          </a:stretch>
        </p:blipFill>
        <p:spPr>
          <a:xfrm>
            <a:off x="1928725" y="3692339"/>
            <a:ext cx="5159840" cy="9756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grpSp>
        <p:nvGrpSpPr>
          <p:cNvPr id="1183" name="Google Shape;1183;p97"/>
          <p:cNvGrpSpPr/>
          <p:nvPr/>
        </p:nvGrpSpPr>
        <p:grpSpPr>
          <a:xfrm>
            <a:off x="131916" y="501200"/>
            <a:ext cx="8753479" cy="4462300"/>
            <a:chOff x="192900" y="501200"/>
            <a:chExt cx="2856600" cy="4462300"/>
          </a:xfrm>
        </p:grpSpPr>
        <p:sp>
          <p:nvSpPr>
            <p:cNvPr id="1184" name="Google Shape;1184;p97"/>
            <p:cNvSpPr/>
            <p:nvPr/>
          </p:nvSpPr>
          <p:spPr>
            <a:xfrm rot="5400000">
              <a:off x="-520650" y="1393350"/>
              <a:ext cx="4283700" cy="2856600"/>
            </a:xfrm>
            <a:prstGeom prst="roundRect">
              <a:avLst>
                <a:gd fmla="val 5925"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Hanken Grotesk"/>
                <a:ea typeface="Hanken Grotesk"/>
                <a:cs typeface="Hanken Grotesk"/>
                <a:sym typeface="Hanken Grotesk"/>
              </a:endParaRPr>
            </a:p>
          </p:txBody>
        </p:sp>
        <p:sp>
          <p:nvSpPr>
            <p:cNvPr id="1185" name="Google Shape;1185;p97"/>
            <p:cNvSpPr/>
            <p:nvPr/>
          </p:nvSpPr>
          <p:spPr>
            <a:xfrm>
              <a:off x="347450" y="501200"/>
              <a:ext cx="1122283" cy="180007"/>
            </a:xfrm>
            <a:custGeom>
              <a:rect b="b" l="l" r="r" t="t"/>
              <a:pathLst>
                <a:path extrusionOk="0" h="45745" w="28575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Hanken Grotesk"/>
                <a:ea typeface="Hanken Grotesk"/>
                <a:cs typeface="Hanken Grotesk"/>
                <a:sym typeface="Hanken Grotesk"/>
              </a:endParaRPr>
            </a:p>
          </p:txBody>
        </p:sp>
      </p:grpSp>
      <p:sp>
        <p:nvSpPr>
          <p:cNvPr id="1186" name="Google Shape;1186;p97"/>
          <p:cNvSpPr txBox="1"/>
          <p:nvPr>
            <p:ph type="title"/>
          </p:nvPr>
        </p:nvSpPr>
        <p:spPr>
          <a:xfrm>
            <a:off x="193900" y="795673"/>
            <a:ext cx="8629500" cy="438600"/>
          </a:xfrm>
          <a:prstGeom prst="rect">
            <a:avLst/>
          </a:prstGeom>
        </p:spPr>
        <p:txBody>
          <a:bodyPr anchorCtr="0" anchor="t" bIns="0" lIns="180000" spcFirstLastPara="1" rIns="180000" wrap="square" tIns="0">
            <a:noAutofit/>
          </a:bodyPr>
          <a:lstStyle/>
          <a:p>
            <a:pPr indent="0" lvl="0" marL="0" rtl="0" algn="l">
              <a:lnSpc>
                <a:spcPct val="100000"/>
              </a:lnSpc>
              <a:spcBef>
                <a:spcPts val="0"/>
              </a:spcBef>
              <a:spcAft>
                <a:spcPts val="0"/>
              </a:spcAft>
              <a:buSzPts val="2800"/>
              <a:buNone/>
            </a:pPr>
            <a:r>
              <a:rPr lang="en"/>
              <a:t>Business Task 10:</a:t>
            </a:r>
            <a:endParaRPr/>
          </a:p>
        </p:txBody>
      </p:sp>
      <p:sp>
        <p:nvSpPr>
          <p:cNvPr id="1187" name="Google Shape;1187;p97"/>
          <p:cNvSpPr txBox="1"/>
          <p:nvPr/>
        </p:nvSpPr>
        <p:spPr>
          <a:xfrm>
            <a:off x="381500" y="1172700"/>
            <a:ext cx="8442000" cy="722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200">
                <a:solidFill>
                  <a:schemeClr val="dk1"/>
                </a:solidFill>
              </a:rPr>
              <a:t>As an Operations Manager at Airbnb, probably teams want to know which listings currently have AirCover coverage fully enabled. So in our datasets, we can check the listings that have a coverage start date and end date entered in the Listing_Aircover table.</a:t>
            </a:r>
            <a:endParaRPr sz="500">
              <a:solidFill>
                <a:schemeClr val="dk1"/>
              </a:solidFill>
              <a:latin typeface="Hanken Grotesk"/>
              <a:ea typeface="Hanken Grotesk"/>
              <a:cs typeface="Hanken Grotesk"/>
              <a:sym typeface="Hanken Grotesk"/>
            </a:endParaRPr>
          </a:p>
        </p:txBody>
      </p:sp>
      <p:pic>
        <p:nvPicPr>
          <p:cNvPr id="1188" name="Google Shape;1188;p97"/>
          <p:cNvPicPr preferRelativeResize="0"/>
          <p:nvPr/>
        </p:nvPicPr>
        <p:blipFill>
          <a:blip r:embed="rId3">
            <a:alphaModFix/>
          </a:blip>
          <a:stretch>
            <a:fillRect/>
          </a:stretch>
        </p:blipFill>
        <p:spPr>
          <a:xfrm>
            <a:off x="320750" y="2089775"/>
            <a:ext cx="3798400" cy="2383825"/>
          </a:xfrm>
          <a:prstGeom prst="rect">
            <a:avLst/>
          </a:prstGeom>
          <a:noFill/>
          <a:ln>
            <a:noFill/>
          </a:ln>
        </p:spPr>
      </p:pic>
      <p:pic>
        <p:nvPicPr>
          <p:cNvPr id="1189" name="Google Shape;1189;p97"/>
          <p:cNvPicPr preferRelativeResize="0"/>
          <p:nvPr/>
        </p:nvPicPr>
        <p:blipFill>
          <a:blip r:embed="rId4">
            <a:alphaModFix/>
          </a:blip>
          <a:stretch>
            <a:fillRect/>
          </a:stretch>
        </p:blipFill>
        <p:spPr>
          <a:xfrm>
            <a:off x="4245125" y="2313750"/>
            <a:ext cx="4416675" cy="1904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grpSp>
        <p:nvGrpSpPr>
          <p:cNvPr id="708" name="Google Shape;708;p62"/>
          <p:cNvGrpSpPr/>
          <p:nvPr/>
        </p:nvGrpSpPr>
        <p:grpSpPr>
          <a:xfrm>
            <a:off x="238136" y="546847"/>
            <a:ext cx="2887381" cy="450006"/>
            <a:chOff x="205180" y="255349"/>
            <a:chExt cx="3948825" cy="616447"/>
          </a:xfrm>
        </p:grpSpPr>
        <p:grpSp>
          <p:nvGrpSpPr>
            <p:cNvPr id="709" name="Google Shape;709;p62"/>
            <p:cNvGrpSpPr/>
            <p:nvPr/>
          </p:nvGrpSpPr>
          <p:grpSpPr>
            <a:xfrm>
              <a:off x="205180" y="255349"/>
              <a:ext cx="900000" cy="616447"/>
              <a:chOff x="-1694195" y="1469582"/>
              <a:chExt cx="1440000" cy="981916"/>
            </a:xfrm>
          </p:grpSpPr>
          <p:sp>
            <p:nvSpPr>
              <p:cNvPr id="710" name="Google Shape;710;p62"/>
              <p:cNvSpPr/>
              <p:nvPr/>
            </p:nvSpPr>
            <p:spPr>
              <a:xfrm rot="5400000">
                <a:off x="-1417745" y="1287948"/>
                <a:ext cx="887100" cy="1440000"/>
              </a:xfrm>
              <a:prstGeom prst="roundRect">
                <a:avLst>
                  <a:gd fmla="val 5925"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pic>
            <p:nvPicPr>
              <p:cNvPr id="711" name="Google Shape;711;p62"/>
              <p:cNvPicPr preferRelativeResize="0"/>
              <p:nvPr/>
            </p:nvPicPr>
            <p:blipFill rotWithShape="1">
              <a:blip r:embed="rId3">
                <a:alphaModFix/>
              </a:blip>
              <a:srcRect b="0" l="1699" r="1709" t="0"/>
              <a:stretch/>
            </p:blipFill>
            <p:spPr>
              <a:xfrm>
                <a:off x="-1605961" y="1469582"/>
                <a:ext cx="581984" cy="96786"/>
              </a:xfrm>
              <a:prstGeom prst="rect">
                <a:avLst/>
              </a:prstGeom>
              <a:noFill/>
              <a:ln>
                <a:noFill/>
              </a:ln>
            </p:spPr>
          </p:pic>
        </p:grpSp>
        <p:grpSp>
          <p:nvGrpSpPr>
            <p:cNvPr id="712" name="Google Shape;712;p62"/>
            <p:cNvGrpSpPr/>
            <p:nvPr/>
          </p:nvGrpSpPr>
          <p:grpSpPr>
            <a:xfrm>
              <a:off x="2237730" y="255361"/>
              <a:ext cx="900000" cy="616326"/>
              <a:chOff x="2237730" y="255361"/>
              <a:chExt cx="900000" cy="616326"/>
            </a:xfrm>
          </p:grpSpPr>
          <p:pic>
            <p:nvPicPr>
              <p:cNvPr id="713" name="Google Shape;713;p62"/>
              <p:cNvPicPr preferRelativeResize="0"/>
              <p:nvPr/>
            </p:nvPicPr>
            <p:blipFill rotWithShape="1">
              <a:blip r:embed="rId4">
                <a:alphaModFix/>
              </a:blip>
              <a:srcRect b="0" l="2078" r="2089" t="0"/>
              <a:stretch/>
            </p:blipFill>
            <p:spPr>
              <a:xfrm>
                <a:off x="2292876" y="255361"/>
                <a:ext cx="363742" cy="60762"/>
              </a:xfrm>
              <a:prstGeom prst="rect">
                <a:avLst/>
              </a:prstGeom>
              <a:noFill/>
              <a:ln>
                <a:noFill/>
              </a:ln>
            </p:spPr>
          </p:pic>
          <p:sp>
            <p:nvSpPr>
              <p:cNvPr id="714" name="Google Shape;714;p62"/>
              <p:cNvSpPr/>
              <p:nvPr/>
            </p:nvSpPr>
            <p:spPr>
              <a:xfrm rot="5400000">
                <a:off x="2409330" y="143287"/>
                <a:ext cx="556800" cy="900000"/>
              </a:xfrm>
              <a:prstGeom prst="roundRect">
                <a:avLst>
                  <a:gd fmla="val 5925"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grpSp>
        <p:grpSp>
          <p:nvGrpSpPr>
            <p:cNvPr id="715" name="Google Shape;715;p62"/>
            <p:cNvGrpSpPr/>
            <p:nvPr/>
          </p:nvGrpSpPr>
          <p:grpSpPr>
            <a:xfrm>
              <a:off x="1221455" y="255349"/>
              <a:ext cx="900000" cy="616325"/>
              <a:chOff x="1221455" y="255349"/>
              <a:chExt cx="900000" cy="616325"/>
            </a:xfrm>
          </p:grpSpPr>
          <p:pic>
            <p:nvPicPr>
              <p:cNvPr id="716" name="Google Shape;716;p62"/>
              <p:cNvPicPr preferRelativeResize="0"/>
              <p:nvPr/>
            </p:nvPicPr>
            <p:blipFill rotWithShape="1">
              <a:blip r:embed="rId5">
                <a:alphaModFix/>
              </a:blip>
              <a:srcRect b="0" l="1923" r="1911" t="0"/>
              <a:stretch/>
            </p:blipFill>
            <p:spPr>
              <a:xfrm>
                <a:off x="1276601" y="255349"/>
                <a:ext cx="363742" cy="60762"/>
              </a:xfrm>
              <a:prstGeom prst="rect">
                <a:avLst/>
              </a:prstGeom>
              <a:noFill/>
              <a:ln>
                <a:noFill/>
              </a:ln>
            </p:spPr>
          </p:pic>
          <p:sp>
            <p:nvSpPr>
              <p:cNvPr id="717" name="Google Shape;717;p62"/>
              <p:cNvSpPr/>
              <p:nvPr/>
            </p:nvSpPr>
            <p:spPr>
              <a:xfrm rot="5400000">
                <a:off x="1393055" y="143274"/>
                <a:ext cx="556800" cy="900000"/>
              </a:xfrm>
              <a:prstGeom prst="roundRect">
                <a:avLst>
                  <a:gd fmla="val 5925"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grpSp>
        <p:grpSp>
          <p:nvGrpSpPr>
            <p:cNvPr id="718" name="Google Shape;718;p62"/>
            <p:cNvGrpSpPr/>
            <p:nvPr/>
          </p:nvGrpSpPr>
          <p:grpSpPr>
            <a:xfrm>
              <a:off x="3254005" y="255361"/>
              <a:ext cx="900000" cy="616326"/>
              <a:chOff x="3254005" y="255361"/>
              <a:chExt cx="900000" cy="616326"/>
            </a:xfrm>
          </p:grpSpPr>
          <p:sp>
            <p:nvSpPr>
              <p:cNvPr id="719" name="Google Shape;719;p62"/>
              <p:cNvSpPr/>
              <p:nvPr/>
            </p:nvSpPr>
            <p:spPr>
              <a:xfrm rot="5400000">
                <a:off x="3425605" y="143287"/>
                <a:ext cx="556800" cy="900000"/>
              </a:xfrm>
              <a:prstGeom prst="roundRect">
                <a:avLst>
                  <a:gd fmla="val 5925"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pic>
            <p:nvPicPr>
              <p:cNvPr id="720" name="Google Shape;720;p62"/>
              <p:cNvPicPr preferRelativeResize="0"/>
              <p:nvPr/>
            </p:nvPicPr>
            <p:blipFill rotWithShape="1">
              <a:blip r:embed="rId6">
                <a:alphaModFix/>
              </a:blip>
              <a:srcRect b="0" l="1923" r="1911" t="0"/>
              <a:stretch/>
            </p:blipFill>
            <p:spPr>
              <a:xfrm>
                <a:off x="3309151" y="255361"/>
                <a:ext cx="363742" cy="60762"/>
              </a:xfrm>
              <a:prstGeom prst="rect">
                <a:avLst/>
              </a:prstGeom>
              <a:noFill/>
              <a:ln>
                <a:noFill/>
              </a:ln>
            </p:spPr>
          </p:pic>
        </p:grpSp>
      </p:grpSp>
      <p:sp>
        <p:nvSpPr>
          <p:cNvPr id="721" name="Google Shape;721;p62"/>
          <p:cNvSpPr txBox="1"/>
          <p:nvPr>
            <p:ph idx="2" type="title"/>
          </p:nvPr>
        </p:nvSpPr>
        <p:spPr>
          <a:xfrm>
            <a:off x="361525" y="1350127"/>
            <a:ext cx="9144000" cy="3565800"/>
          </a:xfrm>
          <a:prstGeom prst="rect">
            <a:avLst/>
          </a:prstGeom>
        </p:spPr>
        <p:txBody>
          <a:bodyPr anchorCtr="0" anchor="t" bIns="108000" lIns="252000" spcFirstLastPara="1" rIns="252000" wrap="square" tIns="0">
            <a:noAutofit/>
          </a:bodyPr>
          <a:lstStyle/>
          <a:p>
            <a:pPr indent="0" lvl="0" marL="0" rtl="0" algn="just">
              <a:lnSpc>
                <a:spcPct val="100000"/>
              </a:lnSpc>
              <a:spcBef>
                <a:spcPts val="0"/>
              </a:spcBef>
              <a:spcAft>
                <a:spcPts val="0"/>
              </a:spcAft>
              <a:buClr>
                <a:schemeClr val="dk1"/>
              </a:buClr>
              <a:buSzPts val="4400"/>
              <a:buFont typeface="Arial"/>
              <a:buNone/>
            </a:pPr>
            <a:r>
              <a:rPr b="1" lang="en" sz="2300">
                <a:latin typeface="Hanken Grotesk"/>
                <a:ea typeface="Hanken Grotesk"/>
                <a:cs typeface="Hanken Grotesk"/>
                <a:sym typeface="Hanken Grotesk"/>
              </a:rPr>
              <a:t>Our Airbnb model…</a:t>
            </a:r>
            <a:endParaRPr b="1" sz="2300">
              <a:latin typeface="Hanken Grotesk"/>
              <a:ea typeface="Hanken Grotesk"/>
              <a:cs typeface="Hanken Grotesk"/>
              <a:sym typeface="Hanken Grotesk"/>
            </a:endParaRPr>
          </a:p>
          <a:p>
            <a:pPr indent="0" lvl="0" marL="0" rtl="0" algn="just">
              <a:lnSpc>
                <a:spcPct val="100000"/>
              </a:lnSpc>
              <a:spcBef>
                <a:spcPts val="0"/>
              </a:spcBef>
              <a:spcAft>
                <a:spcPts val="0"/>
              </a:spcAft>
              <a:buClr>
                <a:schemeClr val="dk1"/>
              </a:buClr>
              <a:buSzPts val="4400"/>
              <a:buFont typeface="Arial"/>
              <a:buNone/>
            </a:pPr>
            <a:r>
              <a:t/>
            </a:r>
            <a:endParaRPr sz="2300">
              <a:latin typeface="Hanken Grotesk Light"/>
              <a:ea typeface="Hanken Grotesk Light"/>
              <a:cs typeface="Hanken Grotesk Light"/>
              <a:sym typeface="Hanken Grotesk Light"/>
            </a:endParaRPr>
          </a:p>
          <a:p>
            <a:pPr indent="-374650" lvl="0" marL="914400" rtl="0" algn="just">
              <a:lnSpc>
                <a:spcPct val="100000"/>
              </a:lnSpc>
              <a:spcBef>
                <a:spcPts val="0"/>
              </a:spcBef>
              <a:spcAft>
                <a:spcPts val="0"/>
              </a:spcAft>
              <a:buSzPts val="2300"/>
              <a:buChar char="●"/>
            </a:pPr>
            <a:r>
              <a:rPr b="1" lang="en" sz="2300">
                <a:latin typeface="Hanken Grotesk"/>
                <a:ea typeface="Hanken Grotesk"/>
                <a:cs typeface="Hanken Grotesk"/>
                <a:sym typeface="Hanken Grotesk"/>
              </a:rPr>
              <a:t>M</a:t>
            </a:r>
            <a:r>
              <a:rPr b="1" lang="en" sz="2300">
                <a:latin typeface="Hanken Grotesk"/>
                <a:ea typeface="Hanken Grotesk"/>
                <a:cs typeface="Hanken Grotesk"/>
                <a:sym typeface="Hanken Grotesk"/>
              </a:rPr>
              <a:t>imic the actual structure</a:t>
            </a:r>
            <a:endParaRPr b="1" sz="2300">
              <a:latin typeface="Hanken Grotesk"/>
              <a:ea typeface="Hanken Grotesk"/>
              <a:cs typeface="Hanken Grotesk"/>
              <a:sym typeface="Hanken Grotesk"/>
            </a:endParaRPr>
          </a:p>
          <a:p>
            <a:pPr indent="0" lvl="0" marL="0" rtl="0" algn="just">
              <a:lnSpc>
                <a:spcPct val="100000"/>
              </a:lnSpc>
              <a:spcBef>
                <a:spcPts val="0"/>
              </a:spcBef>
              <a:spcAft>
                <a:spcPts val="0"/>
              </a:spcAft>
              <a:buNone/>
            </a:pPr>
            <a:r>
              <a:t/>
            </a:r>
            <a:endParaRPr b="1" sz="2300">
              <a:latin typeface="Hanken Grotesk"/>
              <a:ea typeface="Hanken Grotesk"/>
              <a:cs typeface="Hanken Grotesk"/>
              <a:sym typeface="Hanken Grotesk"/>
            </a:endParaRPr>
          </a:p>
          <a:p>
            <a:pPr indent="-374650" lvl="0" marL="914400" rtl="0" algn="just">
              <a:lnSpc>
                <a:spcPct val="100000"/>
              </a:lnSpc>
              <a:spcBef>
                <a:spcPts val="0"/>
              </a:spcBef>
              <a:spcAft>
                <a:spcPts val="0"/>
              </a:spcAft>
              <a:buSzPts val="2300"/>
              <a:buFont typeface="Hanken Grotesk Light"/>
              <a:buChar char="●"/>
            </a:pPr>
            <a:r>
              <a:rPr b="1" lang="en" sz="2300">
                <a:latin typeface="Hanken Grotesk"/>
                <a:ea typeface="Hanken Grotesk"/>
                <a:cs typeface="Hanken Grotesk"/>
                <a:sym typeface="Hanken Grotesk"/>
              </a:rPr>
              <a:t>Simplify into</a:t>
            </a:r>
            <a:r>
              <a:rPr lang="en" sz="2300">
                <a:latin typeface="Hanken Grotesk Light"/>
                <a:ea typeface="Hanken Grotesk Light"/>
                <a:cs typeface="Hanken Grotesk Light"/>
                <a:sym typeface="Hanken Grotesk Light"/>
              </a:rPr>
              <a:t> </a:t>
            </a:r>
            <a:r>
              <a:rPr b="1" lang="en" sz="2300">
                <a:latin typeface="Hanken Grotesk"/>
                <a:ea typeface="Hanken Grotesk"/>
                <a:cs typeface="Hanken Grotesk"/>
                <a:sym typeface="Hanken Grotesk"/>
              </a:rPr>
              <a:t>some key entities and relationships</a:t>
            </a:r>
            <a:endParaRPr b="1" sz="2300">
              <a:latin typeface="Hanken Grotesk"/>
              <a:ea typeface="Hanken Grotesk"/>
              <a:cs typeface="Hanken Grotesk"/>
              <a:sym typeface="Hanken Grotesk"/>
            </a:endParaRPr>
          </a:p>
          <a:p>
            <a:pPr indent="0" lvl="0" marL="0" rtl="0" algn="just">
              <a:lnSpc>
                <a:spcPct val="100000"/>
              </a:lnSpc>
              <a:spcBef>
                <a:spcPts val="0"/>
              </a:spcBef>
              <a:spcAft>
                <a:spcPts val="0"/>
              </a:spcAft>
              <a:buNone/>
            </a:pPr>
            <a:r>
              <a:t/>
            </a:r>
            <a:endParaRPr b="1" sz="2300">
              <a:latin typeface="Hanken Grotesk"/>
              <a:ea typeface="Hanken Grotesk"/>
              <a:cs typeface="Hanken Grotesk"/>
              <a:sym typeface="Hanken Grotesk"/>
            </a:endParaRPr>
          </a:p>
          <a:p>
            <a:pPr indent="-374650" lvl="0" marL="914400" rtl="0" algn="just">
              <a:lnSpc>
                <a:spcPct val="100000"/>
              </a:lnSpc>
              <a:spcBef>
                <a:spcPts val="0"/>
              </a:spcBef>
              <a:spcAft>
                <a:spcPts val="0"/>
              </a:spcAft>
              <a:buSzPts val="2300"/>
              <a:buFont typeface="Hanken Grotesk"/>
              <a:buChar char="●"/>
            </a:pPr>
            <a:r>
              <a:rPr b="1" lang="en" sz="2300">
                <a:latin typeface="Hanken Grotesk"/>
                <a:ea typeface="Hanken Grotesk"/>
                <a:cs typeface="Hanken Grotesk"/>
                <a:sym typeface="Hanken Grotesk"/>
              </a:rPr>
              <a:t>Use SQL statements to retrieve data</a:t>
            </a:r>
            <a:endParaRPr sz="2300">
              <a:latin typeface="Hanken Grotesk Light"/>
              <a:ea typeface="Hanken Grotesk Light"/>
              <a:cs typeface="Hanken Grotesk Light"/>
              <a:sym typeface="Hanken Grotesk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98"/>
          <p:cNvSpPr txBox="1"/>
          <p:nvPr>
            <p:ph type="title"/>
          </p:nvPr>
        </p:nvSpPr>
        <p:spPr>
          <a:xfrm>
            <a:off x="594025" y="539600"/>
            <a:ext cx="7196700" cy="5760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SzPts val="2800"/>
              <a:buNone/>
            </a:pPr>
            <a:r>
              <a:rPr lang="en" sz="3300"/>
              <a:t>Some notes during our project …</a:t>
            </a:r>
            <a:endParaRPr sz="3300"/>
          </a:p>
        </p:txBody>
      </p:sp>
      <p:cxnSp>
        <p:nvCxnSpPr>
          <p:cNvPr id="1195" name="Google Shape;1195;p98"/>
          <p:cNvCxnSpPr/>
          <p:nvPr/>
        </p:nvCxnSpPr>
        <p:spPr>
          <a:xfrm rot="10800000">
            <a:off x="122" y="1402350"/>
            <a:ext cx="9141300" cy="0"/>
          </a:xfrm>
          <a:prstGeom prst="straightConnector1">
            <a:avLst/>
          </a:prstGeom>
          <a:noFill/>
          <a:ln cap="flat" cmpd="sng" w="9525">
            <a:solidFill>
              <a:schemeClr val="dk1"/>
            </a:solidFill>
            <a:prstDash val="solid"/>
            <a:round/>
            <a:headEnd len="sm" w="sm" type="none"/>
            <a:tailEnd len="sm" w="sm" type="none"/>
          </a:ln>
        </p:spPr>
      </p:cxnSp>
      <p:cxnSp>
        <p:nvCxnSpPr>
          <p:cNvPr id="1196" name="Google Shape;1196;p98"/>
          <p:cNvCxnSpPr/>
          <p:nvPr/>
        </p:nvCxnSpPr>
        <p:spPr>
          <a:xfrm rot="10800000">
            <a:off x="122" y="2405625"/>
            <a:ext cx="9141300" cy="0"/>
          </a:xfrm>
          <a:prstGeom prst="straightConnector1">
            <a:avLst/>
          </a:prstGeom>
          <a:noFill/>
          <a:ln cap="flat" cmpd="sng" w="9525">
            <a:solidFill>
              <a:schemeClr val="dk1"/>
            </a:solidFill>
            <a:prstDash val="solid"/>
            <a:round/>
            <a:headEnd len="sm" w="sm" type="none"/>
            <a:tailEnd len="sm" w="sm" type="none"/>
          </a:ln>
        </p:spPr>
      </p:cxnSp>
      <p:cxnSp>
        <p:nvCxnSpPr>
          <p:cNvPr id="1197" name="Google Shape;1197;p98"/>
          <p:cNvCxnSpPr/>
          <p:nvPr/>
        </p:nvCxnSpPr>
        <p:spPr>
          <a:xfrm rot="10800000">
            <a:off x="2700" y="3168550"/>
            <a:ext cx="9141300" cy="0"/>
          </a:xfrm>
          <a:prstGeom prst="straightConnector1">
            <a:avLst/>
          </a:prstGeom>
          <a:noFill/>
          <a:ln cap="flat" cmpd="sng" w="9525">
            <a:solidFill>
              <a:schemeClr val="dk1"/>
            </a:solidFill>
            <a:prstDash val="solid"/>
            <a:round/>
            <a:headEnd len="sm" w="sm" type="none"/>
            <a:tailEnd len="sm" w="sm" type="none"/>
          </a:ln>
        </p:spPr>
      </p:cxnSp>
      <p:cxnSp>
        <p:nvCxnSpPr>
          <p:cNvPr id="1198" name="Google Shape;1198;p98"/>
          <p:cNvCxnSpPr/>
          <p:nvPr/>
        </p:nvCxnSpPr>
        <p:spPr>
          <a:xfrm rot="10800000">
            <a:off x="2700" y="3895575"/>
            <a:ext cx="9141300" cy="0"/>
          </a:xfrm>
          <a:prstGeom prst="straightConnector1">
            <a:avLst/>
          </a:prstGeom>
          <a:noFill/>
          <a:ln cap="flat" cmpd="sng" w="9525">
            <a:solidFill>
              <a:schemeClr val="dk1"/>
            </a:solidFill>
            <a:prstDash val="solid"/>
            <a:round/>
            <a:headEnd len="sm" w="sm" type="none"/>
            <a:tailEnd len="sm" w="sm" type="none"/>
          </a:ln>
        </p:spPr>
      </p:cxnSp>
      <p:sp>
        <p:nvSpPr>
          <p:cNvPr id="1199" name="Google Shape;1199;p98"/>
          <p:cNvSpPr txBox="1"/>
          <p:nvPr/>
        </p:nvSpPr>
        <p:spPr>
          <a:xfrm>
            <a:off x="594025" y="1402350"/>
            <a:ext cx="8058000" cy="11694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chemeClr val="dk1"/>
              </a:buClr>
              <a:buSzPts val="1900"/>
              <a:buFont typeface="Hanken Grotesk"/>
              <a:buChar char="➔"/>
            </a:pPr>
            <a:r>
              <a:rPr lang="en" sz="1900">
                <a:solidFill>
                  <a:schemeClr val="dk1"/>
                </a:solidFill>
                <a:latin typeface="Hanken Grotesk"/>
                <a:ea typeface="Hanken Grotesk"/>
                <a:cs typeface="Hanken Grotesk"/>
                <a:sym typeface="Hanken Grotesk"/>
              </a:rPr>
              <a:t>Since we implemented artificial data to fill in our tables, we noticed that there were many constraints among different sets of information.</a:t>
            </a:r>
            <a:endParaRPr sz="2000">
              <a:solidFill>
                <a:schemeClr val="dk1"/>
              </a:solidFill>
              <a:latin typeface="Hanken Grotesk"/>
              <a:ea typeface="Hanken Grotesk"/>
              <a:cs typeface="Hanken Grotesk"/>
              <a:sym typeface="Hanken Grotesk"/>
            </a:endParaRPr>
          </a:p>
        </p:txBody>
      </p:sp>
      <p:sp>
        <p:nvSpPr>
          <p:cNvPr id="1200" name="Google Shape;1200;p98"/>
          <p:cNvSpPr txBox="1"/>
          <p:nvPr/>
        </p:nvSpPr>
        <p:spPr>
          <a:xfrm>
            <a:off x="594025" y="2405625"/>
            <a:ext cx="8058000" cy="11694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chemeClr val="dk1"/>
              </a:buClr>
              <a:buSzPts val="1900"/>
              <a:buFont typeface="Hanken Grotesk"/>
              <a:buChar char="➔"/>
            </a:pPr>
            <a:r>
              <a:rPr lang="en" sz="1900">
                <a:solidFill>
                  <a:schemeClr val="dk1"/>
                </a:solidFill>
                <a:latin typeface="Hanken Grotesk"/>
                <a:ea typeface="Hanken Grotesk"/>
                <a:cs typeface="Hanken Grotesk"/>
                <a:sym typeface="Hanken Grotesk"/>
              </a:rPr>
              <a:t>Dividing the project into steps really helped us organize the entire process and achieved the final results.</a:t>
            </a:r>
            <a:endParaRPr sz="2000">
              <a:solidFill>
                <a:schemeClr val="dk1"/>
              </a:solidFill>
              <a:latin typeface="Hanken Grotesk"/>
              <a:ea typeface="Hanken Grotesk"/>
              <a:cs typeface="Hanken Grotesk"/>
              <a:sym typeface="Hanken Grotesk"/>
            </a:endParaRPr>
          </a:p>
        </p:txBody>
      </p:sp>
      <p:sp>
        <p:nvSpPr>
          <p:cNvPr id="1201" name="Google Shape;1201;p98"/>
          <p:cNvSpPr txBox="1"/>
          <p:nvPr/>
        </p:nvSpPr>
        <p:spPr>
          <a:xfrm>
            <a:off x="594025" y="3122475"/>
            <a:ext cx="8058000" cy="11694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chemeClr val="dk1"/>
              </a:buClr>
              <a:buSzPts val="1900"/>
              <a:buFont typeface="Hanken Grotesk"/>
              <a:buChar char="➔"/>
            </a:pPr>
            <a:r>
              <a:rPr lang="en" sz="1900">
                <a:solidFill>
                  <a:schemeClr val="dk1"/>
                </a:solidFill>
                <a:latin typeface="Hanken Grotesk"/>
                <a:ea typeface="Hanken Grotesk"/>
                <a:cs typeface="Hanken Grotesk"/>
                <a:sym typeface="Hanken Grotesk"/>
              </a:rPr>
              <a:t>Cooperating on database project was not as easy as we thought and not as difficult as we thought.</a:t>
            </a:r>
            <a:endParaRPr sz="2000">
              <a:solidFill>
                <a:schemeClr val="dk1"/>
              </a:solidFill>
              <a:latin typeface="Hanken Grotesk"/>
              <a:ea typeface="Hanken Grotesk"/>
              <a:cs typeface="Hanken Grotesk"/>
              <a:sym typeface="Hanken Grotesk"/>
            </a:endParaRPr>
          </a:p>
        </p:txBody>
      </p:sp>
      <p:pic>
        <p:nvPicPr>
          <p:cNvPr id="1202" name="Google Shape;1202;p98" title="Pasted Graphic 1.png"/>
          <p:cNvPicPr preferRelativeResize="0"/>
          <p:nvPr/>
        </p:nvPicPr>
        <p:blipFill>
          <a:blip r:embed="rId3">
            <a:alphaModFix/>
          </a:blip>
          <a:stretch>
            <a:fillRect/>
          </a:stretch>
        </p:blipFill>
        <p:spPr>
          <a:xfrm>
            <a:off x="6910750" y="165450"/>
            <a:ext cx="1989501" cy="10045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99"/>
          <p:cNvSpPr/>
          <p:nvPr/>
        </p:nvSpPr>
        <p:spPr>
          <a:xfrm>
            <a:off x="912237" y="131788"/>
            <a:ext cx="2245995" cy="360013"/>
          </a:xfrm>
          <a:custGeom>
            <a:rect b="b" l="l" r="r" t="t"/>
            <a:pathLst>
              <a:path extrusionOk="0" h="45745" w="28575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Hanken Grotesk"/>
              <a:ea typeface="Hanken Grotesk"/>
              <a:cs typeface="Hanken Grotesk"/>
              <a:sym typeface="Hanken Grotesk"/>
            </a:endParaRPr>
          </a:p>
        </p:txBody>
      </p:sp>
      <p:sp>
        <p:nvSpPr>
          <p:cNvPr id="1208" name="Google Shape;1208;p99"/>
          <p:cNvSpPr txBox="1"/>
          <p:nvPr>
            <p:ph type="title"/>
          </p:nvPr>
        </p:nvSpPr>
        <p:spPr>
          <a:xfrm>
            <a:off x="2357700" y="1877700"/>
            <a:ext cx="4420200" cy="1388100"/>
          </a:xfrm>
          <a:prstGeom prst="rect">
            <a:avLst/>
          </a:prstGeom>
        </p:spPr>
        <p:txBody>
          <a:bodyPr anchorCtr="0" anchor="b" bIns="0" lIns="0" spcFirstLastPara="1" rIns="0" wrap="square" tIns="0">
            <a:noAutofit/>
          </a:bodyPr>
          <a:lstStyle/>
          <a:p>
            <a:pPr indent="0" lvl="0" marL="0" rtl="0" algn="l">
              <a:lnSpc>
                <a:spcPct val="80000"/>
              </a:lnSpc>
              <a:spcBef>
                <a:spcPts val="0"/>
              </a:spcBef>
              <a:spcAft>
                <a:spcPts val="0"/>
              </a:spcAft>
              <a:buSzPts val="8000"/>
              <a:buNone/>
            </a:pPr>
            <a:br>
              <a:rPr lang="en"/>
            </a:br>
            <a:r>
              <a:rPr lang="en"/>
              <a:t>Thank you!</a:t>
            </a:r>
            <a:endParaRPr/>
          </a:p>
        </p:txBody>
      </p:sp>
      <p:sp>
        <p:nvSpPr>
          <p:cNvPr id="1209" name="Google Shape;1209;p99"/>
          <p:cNvSpPr txBox="1"/>
          <p:nvPr>
            <p:ph idx="1" type="body"/>
          </p:nvPr>
        </p:nvSpPr>
        <p:spPr>
          <a:xfrm>
            <a:off x="1880560" y="4078000"/>
            <a:ext cx="5382900" cy="648000"/>
          </a:xfrm>
          <a:prstGeom prst="rect">
            <a:avLst/>
          </a:prstGeom>
        </p:spPr>
        <p:txBody>
          <a:bodyPr anchorCtr="0" anchor="t" bIns="91425" lIns="0" spcFirstLastPara="1" rIns="0" wrap="square" tIns="0">
            <a:normAutofit/>
          </a:bodyPr>
          <a:lstStyle/>
          <a:p>
            <a:pPr indent="0" lvl="0" marL="0" rtl="0" algn="ctr">
              <a:lnSpc>
                <a:spcPct val="100000"/>
              </a:lnSpc>
              <a:spcBef>
                <a:spcPts val="0"/>
              </a:spcBef>
              <a:spcAft>
                <a:spcPts val="0"/>
              </a:spcAft>
              <a:buClr>
                <a:schemeClr val="dk1"/>
              </a:buClr>
              <a:buSzPts val="1000"/>
              <a:buFont typeface="Arial"/>
              <a:buNone/>
            </a:pPr>
            <a:r>
              <a:rPr lang="en" sz="1400"/>
              <a:t>INFO 579 Group 3</a:t>
            </a:r>
            <a:endParaRPr sz="1400"/>
          </a:p>
          <a:p>
            <a:pPr indent="0" lvl="0" marL="0" rtl="0" algn="ctr">
              <a:lnSpc>
                <a:spcPct val="100000"/>
              </a:lnSpc>
              <a:spcBef>
                <a:spcPts val="0"/>
              </a:spcBef>
              <a:spcAft>
                <a:spcPts val="0"/>
              </a:spcAft>
              <a:buClr>
                <a:schemeClr val="dk1"/>
              </a:buClr>
              <a:buSzPts val="1000"/>
              <a:buFont typeface="Arial"/>
              <a:buNone/>
            </a:pPr>
            <a:r>
              <a:rPr lang="en" sz="1400"/>
              <a:t>Yitian Qian, Mac Borozan, Jiayue He, Bharath Naveen, Li Mi</a:t>
            </a:r>
            <a:endParaRPr/>
          </a:p>
        </p:txBody>
      </p:sp>
      <p:sp>
        <p:nvSpPr>
          <p:cNvPr id="1210" name="Google Shape;1210;p99"/>
          <p:cNvSpPr txBox="1"/>
          <p:nvPr>
            <p:ph idx="3" type="subTitle"/>
          </p:nvPr>
        </p:nvSpPr>
        <p:spPr>
          <a:xfrm>
            <a:off x="1284638" y="214800"/>
            <a:ext cx="1501200" cy="183600"/>
          </a:xfrm>
          <a:prstGeom prst="rect">
            <a:avLst/>
          </a:prstGeom>
        </p:spPr>
        <p:txBody>
          <a:bodyPr anchorCtr="0" anchor="ctr" bIns="0" lIns="0" spcFirstLastPara="1" rIns="0" wrap="square" tIns="0">
            <a:normAutofit/>
          </a:bodyPr>
          <a:lstStyle/>
          <a:p>
            <a:pPr indent="0" lvl="0" marL="0" rtl="0" algn="ctr">
              <a:lnSpc>
                <a:spcPct val="115000"/>
              </a:lnSpc>
              <a:spcBef>
                <a:spcPts val="0"/>
              </a:spcBef>
              <a:spcAft>
                <a:spcPts val="0"/>
              </a:spcAft>
              <a:buClr>
                <a:schemeClr val="dk1"/>
              </a:buClr>
              <a:buSzPts val="1100"/>
              <a:buFont typeface="Arial"/>
              <a:buNone/>
            </a:pPr>
            <a:r>
              <a:rPr lang="en"/>
              <a:t>The End</a:t>
            </a:r>
            <a:endParaRPr/>
          </a:p>
        </p:txBody>
      </p:sp>
      <p:cxnSp>
        <p:nvCxnSpPr>
          <p:cNvPr id="1211" name="Google Shape;1211;p99"/>
          <p:cNvCxnSpPr/>
          <p:nvPr/>
        </p:nvCxnSpPr>
        <p:spPr>
          <a:xfrm rot="10800000">
            <a:off x="593700" y="3671900"/>
            <a:ext cx="79482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63"/>
          <p:cNvSpPr txBox="1"/>
          <p:nvPr>
            <p:ph idx="1" type="subTitle"/>
          </p:nvPr>
        </p:nvSpPr>
        <p:spPr>
          <a:xfrm>
            <a:off x="1224650" y="210100"/>
            <a:ext cx="1676700" cy="356400"/>
          </a:xfrm>
          <a:prstGeom prst="rect">
            <a:avLst/>
          </a:prstGeom>
        </p:spPr>
        <p:txBody>
          <a:bodyPr anchorCtr="0" anchor="t" bIns="91425" lIns="91425" spcFirstLastPara="1" rIns="91425" wrap="square" tIns="91425">
            <a:normAutofit lnSpcReduction="10000"/>
          </a:bodyPr>
          <a:lstStyle/>
          <a:p>
            <a:pPr indent="0" lvl="0" marL="0" rtl="0" algn="ctr">
              <a:lnSpc>
                <a:spcPct val="100000"/>
              </a:lnSpc>
              <a:spcBef>
                <a:spcPts val="0"/>
              </a:spcBef>
              <a:spcAft>
                <a:spcPts val="0"/>
              </a:spcAft>
              <a:buSzPts val="1200"/>
              <a:buNone/>
            </a:pPr>
            <a:r>
              <a:rPr lang="en"/>
              <a:t>Section 2</a:t>
            </a:r>
            <a:endParaRPr/>
          </a:p>
        </p:txBody>
      </p:sp>
      <p:sp>
        <p:nvSpPr>
          <p:cNvPr id="727" name="Google Shape;727;p63"/>
          <p:cNvSpPr txBox="1"/>
          <p:nvPr>
            <p:ph type="title"/>
          </p:nvPr>
        </p:nvSpPr>
        <p:spPr>
          <a:xfrm>
            <a:off x="593775" y="984700"/>
            <a:ext cx="7948200" cy="14547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SzPts val="2800"/>
              <a:buNone/>
            </a:pPr>
            <a:r>
              <a:rPr lang="en" sz="2500">
                <a:latin typeface="Arial"/>
                <a:ea typeface="Arial"/>
                <a:cs typeface="Arial"/>
                <a:sym typeface="Arial"/>
              </a:rPr>
              <a:t>ER Diagram</a:t>
            </a:r>
            <a:endParaRPr sz="25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2500">
              <a:latin typeface="Arial"/>
              <a:ea typeface="Arial"/>
              <a:cs typeface="Arial"/>
              <a:sym typeface="Arial"/>
            </a:endParaRPr>
          </a:p>
          <a:p>
            <a:pPr indent="0" lvl="0" marL="0" rtl="0" algn="l">
              <a:lnSpc>
                <a:spcPct val="115000"/>
              </a:lnSpc>
              <a:spcBef>
                <a:spcPts val="0"/>
              </a:spcBef>
              <a:spcAft>
                <a:spcPts val="0"/>
              </a:spcAft>
              <a:buSzPts val="2800"/>
              <a:buNone/>
            </a:pPr>
            <a:r>
              <a:t/>
            </a:r>
            <a:endParaRPr sz="2500">
              <a:latin typeface="Arial"/>
              <a:ea typeface="Arial"/>
              <a:cs typeface="Arial"/>
              <a:sym typeface="Arial"/>
            </a:endParaRPr>
          </a:p>
        </p:txBody>
      </p:sp>
      <p:cxnSp>
        <p:nvCxnSpPr>
          <p:cNvPr id="728" name="Google Shape;728;p63"/>
          <p:cNvCxnSpPr/>
          <p:nvPr/>
        </p:nvCxnSpPr>
        <p:spPr>
          <a:xfrm rot="10800000">
            <a:off x="597900" y="1508775"/>
            <a:ext cx="79482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64"/>
          <p:cNvSpPr txBox="1"/>
          <p:nvPr>
            <p:ph idx="1" type="subTitle"/>
          </p:nvPr>
        </p:nvSpPr>
        <p:spPr>
          <a:xfrm>
            <a:off x="1224650" y="210100"/>
            <a:ext cx="1676700" cy="356400"/>
          </a:xfrm>
          <a:prstGeom prst="rect">
            <a:avLst/>
          </a:prstGeom>
        </p:spPr>
        <p:txBody>
          <a:bodyPr anchorCtr="0" anchor="t" bIns="91425" lIns="91425" spcFirstLastPara="1" rIns="91425" wrap="square" tIns="91425">
            <a:normAutofit lnSpcReduction="10000"/>
          </a:bodyPr>
          <a:lstStyle/>
          <a:p>
            <a:pPr indent="0" lvl="0" marL="0" rtl="0" algn="ctr">
              <a:lnSpc>
                <a:spcPct val="100000"/>
              </a:lnSpc>
              <a:spcBef>
                <a:spcPts val="0"/>
              </a:spcBef>
              <a:spcAft>
                <a:spcPts val="0"/>
              </a:spcAft>
              <a:buSzPts val="1200"/>
              <a:buNone/>
            </a:pPr>
            <a:r>
              <a:rPr lang="en"/>
              <a:t>Section 2</a:t>
            </a:r>
            <a:endParaRPr/>
          </a:p>
        </p:txBody>
      </p:sp>
      <p:sp>
        <p:nvSpPr>
          <p:cNvPr id="734" name="Google Shape;734;p64"/>
          <p:cNvSpPr txBox="1"/>
          <p:nvPr>
            <p:ph type="title"/>
          </p:nvPr>
        </p:nvSpPr>
        <p:spPr>
          <a:xfrm>
            <a:off x="593775" y="984700"/>
            <a:ext cx="7948200" cy="14547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SzPts val="2800"/>
              <a:buNone/>
            </a:pPr>
            <a:r>
              <a:rPr lang="en" sz="2500">
                <a:latin typeface="Arial"/>
                <a:ea typeface="Arial"/>
                <a:cs typeface="Arial"/>
                <a:sym typeface="Arial"/>
              </a:rPr>
              <a:t>ER Diagram</a:t>
            </a:r>
            <a:endParaRPr sz="2500">
              <a:latin typeface="Arial"/>
              <a:ea typeface="Arial"/>
              <a:cs typeface="Arial"/>
              <a:sym typeface="Arial"/>
            </a:endParaRPr>
          </a:p>
          <a:p>
            <a:pPr indent="0" lvl="0" marL="0" rtl="0" algn="l">
              <a:lnSpc>
                <a:spcPct val="115000"/>
              </a:lnSpc>
              <a:spcBef>
                <a:spcPts val="0"/>
              </a:spcBef>
              <a:spcAft>
                <a:spcPts val="0"/>
              </a:spcAft>
              <a:buSzPts val="1100"/>
              <a:buNone/>
            </a:pPr>
            <a:r>
              <a:t/>
            </a:r>
            <a:endParaRPr sz="2500">
              <a:latin typeface="Arial"/>
              <a:ea typeface="Arial"/>
              <a:cs typeface="Arial"/>
              <a:sym typeface="Arial"/>
            </a:endParaRPr>
          </a:p>
          <a:p>
            <a:pPr indent="0" lvl="0" marL="0" rtl="0" algn="l">
              <a:lnSpc>
                <a:spcPct val="115000"/>
              </a:lnSpc>
              <a:spcBef>
                <a:spcPts val="0"/>
              </a:spcBef>
              <a:spcAft>
                <a:spcPts val="0"/>
              </a:spcAft>
              <a:buSzPts val="2800"/>
              <a:buNone/>
            </a:pPr>
            <a:r>
              <a:t/>
            </a:r>
            <a:endParaRPr sz="2500">
              <a:latin typeface="Arial"/>
              <a:ea typeface="Arial"/>
              <a:cs typeface="Arial"/>
              <a:sym typeface="Arial"/>
            </a:endParaRPr>
          </a:p>
        </p:txBody>
      </p:sp>
      <p:cxnSp>
        <p:nvCxnSpPr>
          <p:cNvPr id="735" name="Google Shape;735;p64"/>
          <p:cNvCxnSpPr/>
          <p:nvPr/>
        </p:nvCxnSpPr>
        <p:spPr>
          <a:xfrm rot="10800000">
            <a:off x="597900" y="1508775"/>
            <a:ext cx="7948200" cy="0"/>
          </a:xfrm>
          <a:prstGeom prst="straightConnector1">
            <a:avLst/>
          </a:prstGeom>
          <a:noFill/>
          <a:ln cap="flat" cmpd="sng" w="9525">
            <a:solidFill>
              <a:schemeClr val="dk1"/>
            </a:solidFill>
            <a:prstDash val="solid"/>
            <a:round/>
            <a:headEnd len="sm" w="sm" type="none"/>
            <a:tailEnd len="sm" w="sm" type="none"/>
          </a:ln>
        </p:spPr>
      </p:cxnSp>
      <p:pic>
        <p:nvPicPr>
          <p:cNvPr id="736" name="Google Shape;736;p64" title="Screenshot 2025-12-01 at 6.59.05 PM.png"/>
          <p:cNvPicPr preferRelativeResize="0"/>
          <p:nvPr/>
        </p:nvPicPr>
        <p:blipFill>
          <a:blip r:embed="rId3">
            <a:alphaModFix/>
          </a:blip>
          <a:stretch>
            <a:fillRect/>
          </a:stretch>
        </p:blipFill>
        <p:spPr>
          <a:xfrm>
            <a:off x="543600" y="1556775"/>
            <a:ext cx="8056801" cy="3130401"/>
          </a:xfrm>
          <a:prstGeom prst="rect">
            <a:avLst/>
          </a:prstGeom>
          <a:noFill/>
          <a:ln>
            <a:noFill/>
          </a:ln>
        </p:spPr>
      </p:pic>
      <p:pic>
        <p:nvPicPr>
          <p:cNvPr id="737" name="Google Shape;737;p64" title="Screenshot 2025-12-01 at 7.56.11 PM.png"/>
          <p:cNvPicPr preferRelativeResize="0"/>
          <p:nvPr/>
        </p:nvPicPr>
        <p:blipFill>
          <a:blip r:embed="rId4">
            <a:alphaModFix/>
          </a:blip>
          <a:stretch>
            <a:fillRect/>
          </a:stretch>
        </p:blipFill>
        <p:spPr>
          <a:xfrm>
            <a:off x="-451850" y="-23999"/>
            <a:ext cx="9595848" cy="5191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65"/>
          <p:cNvSpPr txBox="1"/>
          <p:nvPr>
            <p:ph idx="1" type="subTitle"/>
          </p:nvPr>
        </p:nvSpPr>
        <p:spPr>
          <a:xfrm>
            <a:off x="1224650" y="210100"/>
            <a:ext cx="1676700" cy="356400"/>
          </a:xfrm>
          <a:prstGeom prst="rect">
            <a:avLst/>
          </a:prstGeom>
        </p:spPr>
        <p:txBody>
          <a:bodyPr anchorCtr="0" anchor="t" bIns="91425" lIns="91425" spcFirstLastPara="1" rIns="91425" wrap="square" tIns="91425">
            <a:normAutofit lnSpcReduction="10000"/>
          </a:bodyPr>
          <a:lstStyle/>
          <a:p>
            <a:pPr indent="0" lvl="0" marL="0" rtl="0" algn="ctr">
              <a:lnSpc>
                <a:spcPct val="100000"/>
              </a:lnSpc>
              <a:spcBef>
                <a:spcPts val="0"/>
              </a:spcBef>
              <a:spcAft>
                <a:spcPts val="0"/>
              </a:spcAft>
              <a:buSzPts val="1200"/>
              <a:buNone/>
            </a:pPr>
            <a:r>
              <a:rPr lang="en"/>
              <a:t>Section 2</a:t>
            </a:r>
            <a:endParaRPr/>
          </a:p>
        </p:txBody>
      </p:sp>
      <p:sp>
        <p:nvSpPr>
          <p:cNvPr id="743" name="Google Shape;743;p65"/>
          <p:cNvSpPr txBox="1"/>
          <p:nvPr>
            <p:ph type="title"/>
          </p:nvPr>
        </p:nvSpPr>
        <p:spPr>
          <a:xfrm>
            <a:off x="593775" y="984700"/>
            <a:ext cx="7948200" cy="14547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SzPts val="2800"/>
              <a:buNone/>
            </a:pPr>
            <a:r>
              <a:rPr lang="en" sz="2500">
                <a:latin typeface="Arial"/>
                <a:ea typeface="Arial"/>
                <a:cs typeface="Arial"/>
                <a:sym typeface="Arial"/>
              </a:rPr>
              <a:t>ER Diagram</a:t>
            </a:r>
            <a:endParaRPr sz="2500">
              <a:latin typeface="Arial"/>
              <a:ea typeface="Arial"/>
              <a:cs typeface="Arial"/>
              <a:sym typeface="Arial"/>
            </a:endParaRPr>
          </a:p>
          <a:p>
            <a:pPr indent="0" lvl="0" marL="0" rtl="0" algn="l">
              <a:lnSpc>
                <a:spcPct val="115000"/>
              </a:lnSpc>
              <a:spcBef>
                <a:spcPts val="0"/>
              </a:spcBef>
              <a:spcAft>
                <a:spcPts val="0"/>
              </a:spcAft>
              <a:buSzPts val="1100"/>
              <a:buNone/>
            </a:pPr>
            <a:r>
              <a:t/>
            </a:r>
            <a:endParaRPr sz="2500">
              <a:latin typeface="Arial"/>
              <a:ea typeface="Arial"/>
              <a:cs typeface="Arial"/>
              <a:sym typeface="Arial"/>
            </a:endParaRPr>
          </a:p>
          <a:p>
            <a:pPr indent="0" lvl="0" marL="0" rtl="0" algn="l">
              <a:lnSpc>
                <a:spcPct val="115000"/>
              </a:lnSpc>
              <a:spcBef>
                <a:spcPts val="0"/>
              </a:spcBef>
              <a:spcAft>
                <a:spcPts val="0"/>
              </a:spcAft>
              <a:buSzPts val="2800"/>
              <a:buNone/>
            </a:pPr>
            <a:r>
              <a:t/>
            </a:r>
            <a:endParaRPr sz="2500">
              <a:latin typeface="Arial"/>
              <a:ea typeface="Arial"/>
              <a:cs typeface="Arial"/>
              <a:sym typeface="Arial"/>
            </a:endParaRPr>
          </a:p>
        </p:txBody>
      </p:sp>
      <p:cxnSp>
        <p:nvCxnSpPr>
          <p:cNvPr id="744" name="Google Shape;744;p65"/>
          <p:cNvCxnSpPr/>
          <p:nvPr/>
        </p:nvCxnSpPr>
        <p:spPr>
          <a:xfrm rot="10800000">
            <a:off x="597900" y="1508775"/>
            <a:ext cx="7948200" cy="0"/>
          </a:xfrm>
          <a:prstGeom prst="straightConnector1">
            <a:avLst/>
          </a:prstGeom>
          <a:noFill/>
          <a:ln cap="flat" cmpd="sng" w="9525">
            <a:solidFill>
              <a:schemeClr val="dk1"/>
            </a:solidFill>
            <a:prstDash val="solid"/>
            <a:round/>
            <a:headEnd len="sm" w="sm" type="none"/>
            <a:tailEnd len="sm" w="sm" type="none"/>
          </a:ln>
        </p:spPr>
      </p:cxnSp>
      <p:pic>
        <p:nvPicPr>
          <p:cNvPr id="745" name="Google Shape;745;p65" title="Screenshot 2025-12-01 at 6.59.05 PM.png"/>
          <p:cNvPicPr preferRelativeResize="0"/>
          <p:nvPr/>
        </p:nvPicPr>
        <p:blipFill>
          <a:blip r:embed="rId3">
            <a:alphaModFix/>
          </a:blip>
          <a:stretch>
            <a:fillRect/>
          </a:stretch>
        </p:blipFill>
        <p:spPr>
          <a:xfrm>
            <a:off x="543600" y="1556775"/>
            <a:ext cx="8056801" cy="3130401"/>
          </a:xfrm>
          <a:prstGeom prst="rect">
            <a:avLst/>
          </a:prstGeom>
          <a:noFill/>
          <a:ln>
            <a:noFill/>
          </a:ln>
        </p:spPr>
      </p:pic>
      <p:pic>
        <p:nvPicPr>
          <p:cNvPr id="746" name="Google Shape;746;p65" title="Screenshot 2025-12-01 at 7.56.11 PM.png"/>
          <p:cNvPicPr preferRelativeResize="0"/>
          <p:nvPr/>
        </p:nvPicPr>
        <p:blipFill>
          <a:blip r:embed="rId4">
            <a:alphaModFix/>
          </a:blip>
          <a:stretch>
            <a:fillRect/>
          </a:stretch>
        </p:blipFill>
        <p:spPr>
          <a:xfrm>
            <a:off x="-451850" y="-23999"/>
            <a:ext cx="9595848" cy="5191501"/>
          </a:xfrm>
          <a:prstGeom prst="rect">
            <a:avLst/>
          </a:prstGeom>
          <a:noFill/>
          <a:ln>
            <a:noFill/>
          </a:ln>
        </p:spPr>
      </p:pic>
      <p:sp>
        <p:nvSpPr>
          <p:cNvPr id="747" name="Google Shape;747;p65">
            <a:hlinkClick action="ppaction://hlinksldjump" r:id="rId5"/>
          </p:cNvPr>
          <p:cNvSpPr/>
          <p:nvPr/>
        </p:nvSpPr>
        <p:spPr>
          <a:xfrm>
            <a:off x="3087475" y="0"/>
            <a:ext cx="6017400" cy="364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748" name="Google Shape;748;p65">
            <a:hlinkClick action="ppaction://hlinksldjump" r:id="rId6"/>
          </p:cNvPr>
          <p:cNvSpPr/>
          <p:nvPr/>
        </p:nvSpPr>
        <p:spPr>
          <a:xfrm>
            <a:off x="1796125" y="1632275"/>
            <a:ext cx="4176300" cy="358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749" name="Google Shape;749;p65">
            <a:hlinkClick action="ppaction://hlinksldjump" r:id="rId7"/>
          </p:cNvPr>
          <p:cNvSpPr/>
          <p:nvPr/>
        </p:nvSpPr>
        <p:spPr>
          <a:xfrm>
            <a:off x="-420275" y="29500"/>
            <a:ext cx="4158000" cy="461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750" name="Google Shape;750;p65">
            <a:hlinkClick action="ppaction://hlinksldjump" r:id="rId8"/>
          </p:cNvPr>
          <p:cNvSpPr/>
          <p:nvPr/>
        </p:nvSpPr>
        <p:spPr>
          <a:xfrm>
            <a:off x="-264575" y="4773700"/>
            <a:ext cx="439500" cy="1833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66"/>
          <p:cNvSpPr txBox="1"/>
          <p:nvPr>
            <p:ph idx="1" type="subTitle"/>
          </p:nvPr>
        </p:nvSpPr>
        <p:spPr>
          <a:xfrm>
            <a:off x="1224650" y="210100"/>
            <a:ext cx="1676700" cy="356400"/>
          </a:xfrm>
          <a:prstGeom prst="rect">
            <a:avLst/>
          </a:prstGeom>
        </p:spPr>
        <p:txBody>
          <a:bodyPr anchorCtr="0" anchor="t" bIns="91425" lIns="91425" spcFirstLastPara="1" rIns="91425" wrap="square" tIns="91425">
            <a:normAutofit lnSpcReduction="10000"/>
          </a:bodyPr>
          <a:lstStyle/>
          <a:p>
            <a:pPr indent="0" lvl="0" marL="0" rtl="0" algn="ctr">
              <a:lnSpc>
                <a:spcPct val="100000"/>
              </a:lnSpc>
              <a:spcBef>
                <a:spcPts val="0"/>
              </a:spcBef>
              <a:spcAft>
                <a:spcPts val="0"/>
              </a:spcAft>
              <a:buSzPts val="1200"/>
              <a:buNone/>
            </a:pPr>
            <a:r>
              <a:rPr lang="en"/>
              <a:t>Section 2</a:t>
            </a:r>
            <a:endParaRPr/>
          </a:p>
        </p:txBody>
      </p:sp>
      <p:sp>
        <p:nvSpPr>
          <p:cNvPr id="756" name="Google Shape;756;p66"/>
          <p:cNvSpPr txBox="1"/>
          <p:nvPr>
            <p:ph type="title"/>
          </p:nvPr>
        </p:nvSpPr>
        <p:spPr>
          <a:xfrm>
            <a:off x="593775" y="984700"/>
            <a:ext cx="7948200" cy="14547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SzPts val="2800"/>
              <a:buNone/>
            </a:pPr>
            <a:r>
              <a:rPr lang="en" sz="2500">
                <a:latin typeface="Arial"/>
                <a:ea typeface="Arial"/>
                <a:cs typeface="Arial"/>
                <a:sym typeface="Arial"/>
              </a:rPr>
              <a:t>ER Diagram</a:t>
            </a:r>
            <a:endParaRPr sz="2500">
              <a:latin typeface="Arial"/>
              <a:ea typeface="Arial"/>
              <a:cs typeface="Arial"/>
              <a:sym typeface="Arial"/>
            </a:endParaRPr>
          </a:p>
          <a:p>
            <a:pPr indent="0" lvl="0" marL="0" rtl="0" algn="l">
              <a:lnSpc>
                <a:spcPct val="115000"/>
              </a:lnSpc>
              <a:spcBef>
                <a:spcPts val="0"/>
              </a:spcBef>
              <a:spcAft>
                <a:spcPts val="0"/>
              </a:spcAft>
              <a:buSzPts val="1100"/>
              <a:buNone/>
            </a:pPr>
            <a:r>
              <a:t/>
            </a:r>
            <a:endParaRPr sz="2500">
              <a:latin typeface="Arial"/>
              <a:ea typeface="Arial"/>
              <a:cs typeface="Arial"/>
              <a:sym typeface="Arial"/>
            </a:endParaRPr>
          </a:p>
          <a:p>
            <a:pPr indent="0" lvl="0" marL="0" rtl="0" algn="l">
              <a:lnSpc>
                <a:spcPct val="115000"/>
              </a:lnSpc>
              <a:spcBef>
                <a:spcPts val="0"/>
              </a:spcBef>
              <a:spcAft>
                <a:spcPts val="0"/>
              </a:spcAft>
              <a:buSzPts val="2800"/>
              <a:buNone/>
            </a:pPr>
            <a:r>
              <a:t/>
            </a:r>
            <a:endParaRPr sz="2500">
              <a:latin typeface="Arial"/>
              <a:ea typeface="Arial"/>
              <a:cs typeface="Arial"/>
              <a:sym typeface="Arial"/>
            </a:endParaRPr>
          </a:p>
        </p:txBody>
      </p:sp>
      <p:cxnSp>
        <p:nvCxnSpPr>
          <p:cNvPr id="757" name="Google Shape;757;p66"/>
          <p:cNvCxnSpPr/>
          <p:nvPr/>
        </p:nvCxnSpPr>
        <p:spPr>
          <a:xfrm rot="10800000">
            <a:off x="597900" y="1508775"/>
            <a:ext cx="7948200" cy="0"/>
          </a:xfrm>
          <a:prstGeom prst="straightConnector1">
            <a:avLst/>
          </a:prstGeom>
          <a:noFill/>
          <a:ln cap="flat" cmpd="sng" w="9525">
            <a:solidFill>
              <a:schemeClr val="dk1"/>
            </a:solidFill>
            <a:prstDash val="solid"/>
            <a:round/>
            <a:headEnd len="sm" w="sm" type="none"/>
            <a:tailEnd len="sm" w="sm" type="none"/>
          </a:ln>
        </p:spPr>
      </p:cxnSp>
      <p:pic>
        <p:nvPicPr>
          <p:cNvPr id="758" name="Google Shape;758;p66" title="Screenshot 2025-12-01 at 7.56.11 PM.png"/>
          <p:cNvPicPr preferRelativeResize="0"/>
          <p:nvPr/>
        </p:nvPicPr>
        <p:blipFill rotWithShape="1">
          <a:blip r:embed="rId3">
            <a:alphaModFix/>
          </a:blip>
          <a:srcRect b="0" l="36980" r="0" t="28668"/>
          <a:stretch/>
        </p:blipFill>
        <p:spPr>
          <a:xfrm>
            <a:off x="0" y="0"/>
            <a:ext cx="9144003" cy="5143499"/>
          </a:xfrm>
          <a:prstGeom prst="rect">
            <a:avLst/>
          </a:prstGeom>
          <a:noFill/>
          <a:ln>
            <a:noFill/>
          </a:ln>
        </p:spPr>
      </p:pic>
      <p:sp>
        <p:nvSpPr>
          <p:cNvPr id="759" name="Google Shape;759;p66">
            <a:hlinkClick action="ppaction://hlinksldjump" r:id="rId4"/>
          </p:cNvPr>
          <p:cNvSpPr/>
          <p:nvPr/>
        </p:nvSpPr>
        <p:spPr>
          <a:xfrm>
            <a:off x="6943275" y="4288275"/>
            <a:ext cx="1373700" cy="677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anken Grotesk"/>
                <a:ea typeface="Hanken Grotesk"/>
                <a:cs typeface="Hanken Grotesk"/>
                <a:sym typeface="Hanken Grotesk"/>
              </a:rPr>
              <a:t>Back</a:t>
            </a:r>
            <a:endParaRPr>
              <a:latin typeface="Hanken Grotesk"/>
              <a:ea typeface="Hanken Grotesk"/>
              <a:cs typeface="Hanken Grotesk"/>
              <a:sym typeface="Hanken Grotesk"/>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67"/>
          <p:cNvSpPr txBox="1"/>
          <p:nvPr>
            <p:ph idx="1" type="subTitle"/>
          </p:nvPr>
        </p:nvSpPr>
        <p:spPr>
          <a:xfrm>
            <a:off x="1224650" y="210100"/>
            <a:ext cx="1676700" cy="356400"/>
          </a:xfrm>
          <a:prstGeom prst="rect">
            <a:avLst/>
          </a:prstGeom>
        </p:spPr>
        <p:txBody>
          <a:bodyPr anchorCtr="0" anchor="t" bIns="91425" lIns="91425" spcFirstLastPara="1" rIns="91425" wrap="square" tIns="91425">
            <a:normAutofit lnSpcReduction="10000"/>
          </a:bodyPr>
          <a:lstStyle/>
          <a:p>
            <a:pPr indent="0" lvl="0" marL="0" rtl="0" algn="ctr">
              <a:lnSpc>
                <a:spcPct val="100000"/>
              </a:lnSpc>
              <a:spcBef>
                <a:spcPts val="0"/>
              </a:spcBef>
              <a:spcAft>
                <a:spcPts val="0"/>
              </a:spcAft>
              <a:buSzPts val="1200"/>
              <a:buNone/>
            </a:pPr>
            <a:r>
              <a:rPr lang="en"/>
              <a:t>Section 2</a:t>
            </a:r>
            <a:endParaRPr/>
          </a:p>
        </p:txBody>
      </p:sp>
      <p:pic>
        <p:nvPicPr>
          <p:cNvPr id="765" name="Google Shape;765;p67" title="Screenshot 2025-12-01 at 7.56.11 PM.png"/>
          <p:cNvPicPr preferRelativeResize="0"/>
          <p:nvPr/>
        </p:nvPicPr>
        <p:blipFill rotWithShape="1">
          <a:blip r:embed="rId3">
            <a:alphaModFix/>
          </a:blip>
          <a:srcRect b="0" l="20469" r="11885" t="29750"/>
          <a:stretch/>
        </p:blipFill>
        <p:spPr>
          <a:xfrm>
            <a:off x="0" y="0"/>
            <a:ext cx="9086403" cy="5105024"/>
          </a:xfrm>
          <a:prstGeom prst="rect">
            <a:avLst/>
          </a:prstGeom>
          <a:noFill/>
          <a:ln>
            <a:noFill/>
          </a:ln>
        </p:spPr>
      </p:pic>
      <p:sp>
        <p:nvSpPr>
          <p:cNvPr id="766" name="Google Shape;766;p67">
            <a:hlinkClick action="ppaction://hlinksldjump" r:id="rId4"/>
          </p:cNvPr>
          <p:cNvSpPr/>
          <p:nvPr/>
        </p:nvSpPr>
        <p:spPr>
          <a:xfrm>
            <a:off x="6815050" y="4242500"/>
            <a:ext cx="1209000" cy="5862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anken Grotesk"/>
                <a:ea typeface="Hanken Grotesk"/>
                <a:cs typeface="Hanken Grotesk"/>
                <a:sym typeface="Hanken Grotesk"/>
              </a:rPr>
              <a:t>BACK</a:t>
            </a:r>
            <a:endParaRPr>
              <a:latin typeface="Hanken Grotesk"/>
              <a:ea typeface="Hanken Grotesk"/>
              <a:cs typeface="Hanken Grotesk"/>
              <a:sym typeface="Hanken Grotesk"/>
            </a:endParaRPr>
          </a:p>
        </p:txBody>
      </p:sp>
    </p:spTree>
  </p:cSld>
  <p:clrMapOvr>
    <a:masterClrMapping/>
  </p:clrMapOvr>
</p:sld>
</file>

<file path=ppt/theme/theme1.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ATEGIC PITCH PRESENTATION">
  <a:themeElements>
    <a:clrScheme name="Simple Light">
      <a:dk1>
        <a:srgbClr val="000000"/>
      </a:dk1>
      <a:lt1>
        <a:srgbClr val="FAFAFA"/>
      </a:lt1>
      <a:dk2>
        <a:srgbClr val="CCCCCC"/>
      </a:dk2>
      <a:lt2>
        <a:srgbClr val="F3F3F3"/>
      </a:lt2>
      <a:accent1>
        <a:srgbClr val="FBE2C4"/>
      </a:accent1>
      <a:accent2>
        <a:srgbClr val="FFCCE4"/>
      </a:accent2>
      <a:accent3>
        <a:srgbClr val="C0E9FF"/>
      </a:accent3>
      <a:accent4>
        <a:srgbClr val="D2FD78"/>
      </a:accent4>
      <a:accent5>
        <a:srgbClr val="FAEA32"/>
      </a:accent5>
      <a:accent6>
        <a:srgbClr val="CBB2FE"/>
      </a:accent6>
      <a:hlink>
        <a:srgbClr val="C0E9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